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51"/>
    <p:sldMasterId id="2147483933" r:id="rId52"/>
    <p:sldMasterId id="2147483941" r:id="rId53"/>
    <p:sldMasterId id="2147483949" r:id="rId54"/>
  </p:sldMasterIdLst>
  <p:notesMasterIdLst>
    <p:notesMasterId r:id="rId90"/>
  </p:notesMasterIdLst>
  <p:sldIdLst>
    <p:sldId id="938" r:id="rId55"/>
    <p:sldId id="944" r:id="rId56"/>
    <p:sldId id="1076" r:id="rId57"/>
    <p:sldId id="1078" r:id="rId58"/>
    <p:sldId id="1077" r:id="rId59"/>
    <p:sldId id="1079" r:id="rId60"/>
    <p:sldId id="1080" r:id="rId61"/>
    <p:sldId id="1081" r:id="rId62"/>
    <p:sldId id="1082" r:id="rId63"/>
    <p:sldId id="1083" r:id="rId64"/>
    <p:sldId id="1084" r:id="rId65"/>
    <p:sldId id="1085" r:id="rId66"/>
    <p:sldId id="1086" r:id="rId67"/>
    <p:sldId id="940" r:id="rId68"/>
    <p:sldId id="941" r:id="rId69"/>
    <p:sldId id="1087" r:id="rId70"/>
    <p:sldId id="946" r:id="rId71"/>
    <p:sldId id="948" r:id="rId72"/>
    <p:sldId id="1091" r:id="rId73"/>
    <p:sldId id="1092" r:id="rId74"/>
    <p:sldId id="1093" r:id="rId75"/>
    <p:sldId id="1094" r:id="rId76"/>
    <p:sldId id="1095" r:id="rId77"/>
    <p:sldId id="1096" r:id="rId78"/>
    <p:sldId id="1097" r:id="rId79"/>
    <p:sldId id="1098" r:id="rId80"/>
    <p:sldId id="1099" r:id="rId81"/>
    <p:sldId id="1100" r:id="rId82"/>
    <p:sldId id="1101" r:id="rId83"/>
    <p:sldId id="1102" r:id="rId84"/>
    <p:sldId id="1103" r:id="rId85"/>
    <p:sldId id="1104" r:id="rId86"/>
    <p:sldId id="1105" r:id="rId87"/>
    <p:sldId id="1106" r:id="rId88"/>
    <p:sldId id="1107" r:id="rId8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31858498-8507-47C8-94DA-E7DC3BAC5535}">
          <p14:sldIdLst>
            <p14:sldId id="938"/>
            <p14:sldId id="944"/>
            <p14:sldId id="1076"/>
            <p14:sldId id="1078"/>
            <p14:sldId id="1077"/>
            <p14:sldId id="1079"/>
            <p14:sldId id="1080"/>
            <p14:sldId id="1081"/>
            <p14:sldId id="1082"/>
            <p14:sldId id="1083"/>
            <p14:sldId id="1084"/>
            <p14:sldId id="1085"/>
            <p14:sldId id="1086"/>
            <p14:sldId id="940"/>
            <p14:sldId id="941"/>
            <p14:sldId id="1087"/>
            <p14:sldId id="946"/>
            <p14:sldId id="948"/>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F2F2"/>
    <a:srgbClr val="222A35"/>
    <a:srgbClr val="FFFFFF"/>
    <a:srgbClr val="A4C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02" autoAdjust="0"/>
  </p:normalViewPr>
  <p:slideViewPr>
    <p:cSldViewPr snapToGrid="0">
      <p:cViewPr varScale="1">
        <p:scale>
          <a:sx n="57" d="100"/>
          <a:sy n="57" d="100"/>
        </p:scale>
        <p:origin x="609"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slide" Target="slides/slide1.xml"/><Relationship Id="rId63" Type="http://schemas.openxmlformats.org/officeDocument/2006/relationships/slide" Target="slides/slide9.xml"/><Relationship Id="rId68" Type="http://schemas.openxmlformats.org/officeDocument/2006/relationships/slide" Target="slides/slide14.xml"/><Relationship Id="rId76" Type="http://schemas.openxmlformats.org/officeDocument/2006/relationships/slide" Target="slides/slide22.xml"/><Relationship Id="rId84" Type="http://schemas.openxmlformats.org/officeDocument/2006/relationships/slide" Target="slides/slide30.xml"/><Relationship Id="rId89" Type="http://schemas.openxmlformats.org/officeDocument/2006/relationships/slide" Target="slides/slide35.xml"/><Relationship Id="rId7" Type="http://schemas.openxmlformats.org/officeDocument/2006/relationships/customXml" Target="../customXml/item7.xml"/><Relationship Id="rId71" Type="http://schemas.openxmlformats.org/officeDocument/2006/relationships/slide" Target="slides/slide17.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Master" Target="slideMasters/slideMaster3.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slide" Target="slides/slide33.xml"/><Relationship Id="rId5" Type="http://schemas.openxmlformats.org/officeDocument/2006/relationships/customXml" Target="../customXml/item5.xml"/><Relationship Id="rId61" Type="http://schemas.openxmlformats.org/officeDocument/2006/relationships/slide" Target="slides/slide7.xml"/><Relationship Id="rId82" Type="http://schemas.openxmlformats.org/officeDocument/2006/relationships/slide" Target="slides/slide28.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8" Type="http://schemas.openxmlformats.org/officeDocument/2006/relationships/customXml" Target="../customXml/item8.xml"/><Relationship Id="rId51" Type="http://schemas.openxmlformats.org/officeDocument/2006/relationships/slideMaster" Target="slideMasters/slideMaster1.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slide" Target="slides/slide3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4.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slide" Target="slides/slide29.xml"/><Relationship Id="rId88" Type="http://schemas.openxmlformats.org/officeDocument/2006/relationships/slide" Target="slides/slide3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Master" Target="slideMasters/slideMaster2.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slide" Target="slides/slide32.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F2D36-944B-48FE-B17C-32E53CBC1CD9}" type="datetimeFigureOut">
              <a:rPr kumimoji="1" lang="ja-JP" altLang="en-US" smtClean="0"/>
              <a:t>2017/5/24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08669-3CA7-4774-83BF-D7DBF9D34E47}" type="slidenum">
              <a:rPr kumimoji="1" lang="ja-JP" altLang="en-US" smtClean="0"/>
              <a:t>‹#›</a:t>
            </a:fld>
            <a:endParaRPr kumimoji="1" lang="ja-JP" altLang="en-US" dirty="0"/>
          </a:p>
        </p:txBody>
      </p:sp>
    </p:spTree>
    <p:extLst>
      <p:ext uri="{BB962C8B-B14F-4D97-AF65-F5344CB8AC3E}">
        <p14:creationId xmlns:p14="http://schemas.microsoft.com/office/powerpoint/2010/main" val="23345782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8924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4464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14</a:t>
            </a:fld>
            <a:endParaRPr kumimoji="0" lang="ja-JP" altLang="en-US" sz="1800" kern="0">
              <a:solidFill>
                <a:prstClr val="black"/>
              </a:solidFill>
            </a:endParaRPr>
          </a:p>
        </p:txBody>
      </p:sp>
    </p:spTree>
    <p:extLst>
      <p:ext uri="{BB962C8B-B14F-4D97-AF65-F5344CB8AC3E}">
        <p14:creationId xmlns:p14="http://schemas.microsoft.com/office/powerpoint/2010/main" val="177277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15</a:t>
            </a:fld>
            <a:endParaRPr kumimoji="0" lang="ja-JP" altLang="en-US" sz="1800" kern="0">
              <a:solidFill>
                <a:prstClr val="black"/>
              </a:solidFill>
            </a:endParaRPr>
          </a:p>
        </p:txBody>
      </p:sp>
    </p:spTree>
    <p:extLst>
      <p:ext uri="{BB962C8B-B14F-4D97-AF65-F5344CB8AC3E}">
        <p14:creationId xmlns:p14="http://schemas.microsoft.com/office/powerpoint/2010/main" val="330897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9726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17</a:t>
            </a:fld>
            <a:endParaRPr kumimoji="0" lang="ja-JP" altLang="en-US" sz="1800" kern="0">
              <a:solidFill>
                <a:prstClr val="black"/>
              </a:solidFill>
            </a:endParaRPr>
          </a:p>
        </p:txBody>
      </p:sp>
    </p:spTree>
    <p:extLst>
      <p:ext uri="{BB962C8B-B14F-4D97-AF65-F5344CB8AC3E}">
        <p14:creationId xmlns:p14="http://schemas.microsoft.com/office/powerpoint/2010/main" val="3142256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BED386D-A2C9-428C-90E5-3F7382673AD3}" type="slidenum">
              <a:rPr kumimoji="0" lang="ja-JP" altLang="en-US" sz="1800" kern="0" smtClean="0">
                <a:solidFill>
                  <a:prstClr val="black"/>
                </a:solidFill>
              </a:rPr>
              <a:pPr>
                <a:defRPr/>
              </a:pPr>
              <a:t>18</a:t>
            </a:fld>
            <a:endParaRPr kumimoji="0" lang="ja-JP" altLang="en-US" sz="1800" kern="0">
              <a:solidFill>
                <a:prstClr val="black"/>
              </a:solidFill>
            </a:endParaRPr>
          </a:p>
        </p:txBody>
      </p:sp>
    </p:spTree>
    <p:extLst>
      <p:ext uri="{BB962C8B-B14F-4D97-AF65-F5344CB8AC3E}">
        <p14:creationId xmlns:p14="http://schemas.microsoft.com/office/powerpoint/2010/main" val="4110567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00935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56298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5289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6115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288859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98349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8894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29154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44112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375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76889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732910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05932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31764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42782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765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18015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41222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98623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28553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3675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32358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338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400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 </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ED386D-A2C9-428C-90E5-3F7382673AD3}" type="slidenum">
              <a:rPr kumimoji="0" lang="ja-JP" altLang="en-US" sz="1800" b="0" i="0" u="none" strike="noStrike" kern="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15872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00290" y="216000"/>
            <a:ext cx="11591419" cy="648000"/>
          </a:xfrm>
        </p:spPr>
        <p:txBody>
          <a:bodyPr anchor="ctr"/>
          <a:lstStyle>
            <a:lvl1pPr>
              <a:defRPr lang="en-US" sz="4400" b="1" kern="1200" cap="none" spc="0" baseline="0" dirty="0">
                <a:ln w="3175">
                  <a:noFill/>
                </a:ln>
                <a:gradFill flip="none" rotWithShape="1">
                  <a:gsLst>
                    <a:gs pos="0">
                      <a:schemeClr val="bg1"/>
                    </a:gs>
                    <a:gs pos="86000">
                      <a:schemeClr val="bg1"/>
                    </a:gs>
                  </a:gsLst>
                  <a:lin ang="5400000" scaled="0"/>
                  <a:tileRect/>
                </a:gradFill>
                <a:effectLst/>
                <a:latin typeface="メイリオ" pitchFamily="50" charset="-128"/>
                <a:ea typeface="メイリオ" pitchFamily="50" charset="-128"/>
                <a:cs typeface="Arial" charset="0"/>
              </a:defRPr>
            </a:lvl1pPr>
          </a:lstStyle>
          <a:p>
            <a:r>
              <a:rPr lang="ja-JP" altLang="en-US"/>
              <a:t>マスター タイトルの書式設定</a:t>
            </a:r>
            <a:endParaRPr lang="en-US" dirty="0"/>
          </a:p>
        </p:txBody>
      </p:sp>
      <p:sp>
        <p:nvSpPr>
          <p:cNvPr id="5" name="Text Placeholder 4"/>
          <p:cNvSpPr>
            <a:spLocks noGrp="1"/>
          </p:cNvSpPr>
          <p:nvPr>
            <p:ph type="body" sz="quarter" idx="10"/>
          </p:nvPr>
        </p:nvSpPr>
        <p:spPr>
          <a:xfrm>
            <a:off x="298489" y="1260000"/>
            <a:ext cx="11595020" cy="2217600"/>
          </a:xfrm>
        </p:spPr>
        <p:txBody>
          <a:bodyPr>
            <a:noAutofit/>
          </a:bodyPr>
          <a:lstStyle>
            <a:lvl1pPr>
              <a:defRPr sz="3200"/>
            </a:lvl1pPr>
            <a:lvl2pPr>
              <a:defRPr sz="2800"/>
            </a:lvl2pPr>
            <a:lvl3pPr>
              <a:defRPr sz="2400"/>
            </a:lvl3pPr>
            <a:lvl4pPr>
              <a:defRPr sz="2000"/>
            </a:lvl4pPr>
            <a:lvl5pPr>
              <a:defRPr sz="20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0740859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タイトルとコンテンツ">
    <p:spTree>
      <p:nvGrpSpPr>
        <p:cNvPr id="1" name=""/>
        <p:cNvGrpSpPr/>
        <p:nvPr/>
      </p:nvGrpSpPr>
      <p:grpSpPr>
        <a:xfrm>
          <a:off x="0" y="0"/>
          <a:ext cx="0" cy="0"/>
          <a:chOff x="0" y="0"/>
          <a:chExt cx="0" cy="0"/>
        </a:xfrm>
      </p:grpSpPr>
      <p:sp>
        <p:nvSpPr>
          <p:cNvPr id="5" name="正方形/長方形 4"/>
          <p:cNvSpPr/>
          <p:nvPr userDrawn="1"/>
        </p:nvSpPr>
        <p:spPr>
          <a:xfrm>
            <a:off x="0" y="-1"/>
            <a:ext cx="12192000" cy="10429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23">
              <a:solidFill>
                <a:prstClr val="white"/>
              </a:solidFill>
            </a:endParaRPr>
          </a:p>
        </p:txBody>
      </p:sp>
      <p:sp>
        <p:nvSpPr>
          <p:cNvPr id="2" name="タイトル 1"/>
          <p:cNvSpPr>
            <a:spLocks noGrp="1"/>
          </p:cNvSpPr>
          <p:nvPr>
            <p:ph type="title"/>
          </p:nvPr>
        </p:nvSpPr>
        <p:spPr bwMode="white">
          <a:xfrm>
            <a:off x="206828" y="171537"/>
            <a:ext cx="11691129" cy="699882"/>
          </a:xfrm>
        </p:spPr>
        <p:txBody>
          <a:bodyPr>
            <a:normAutofit/>
          </a:bodyPr>
          <a:lstStyle>
            <a:lvl1pPr>
              <a:defRPr kumimoji="1" lang="ja-JP" altLang="en-US" sz="4000"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
        <p:nvSpPr>
          <p:cNvPr id="7" name="スライド番号プレースホルダー 3"/>
          <p:cNvSpPr txBox="1">
            <a:spLocks/>
          </p:cNvSpPr>
          <p:nvPr userDrawn="1"/>
        </p:nvSpPr>
        <p:spPr>
          <a:xfrm>
            <a:off x="11349318" y="6492875"/>
            <a:ext cx="730323" cy="365125"/>
          </a:xfrm>
          <a:prstGeom prst="rect">
            <a:avLst/>
          </a:prstGeom>
        </p:spPr>
        <p:txBody>
          <a:bodyPr lIns="91428" tIns="45714" rIns="91428" bIns="45714" anchor="b"/>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mtClean="0">
                <a:solidFill>
                  <a:srgbClr val="E7E6E6">
                    <a:lumMod val="50000"/>
                  </a:srgbClr>
                </a:solidFill>
                <a:latin typeface="メイリオ" pitchFamily="50" charset="-128"/>
                <a:ea typeface="メイリオ" pitchFamily="50" charset="-128"/>
                <a:cs typeface="+mn-cs"/>
              </a:rPr>
              <a:pPr algn="r"/>
              <a:t>‹#›</a:t>
            </a:fld>
            <a:endParaRPr lang="ja-JP" altLang="en-US" dirty="0">
              <a:solidFill>
                <a:srgbClr val="E7E6E6">
                  <a:lumMod val="50000"/>
                </a:srgbClr>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40929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11" name="正方形/長方形 10"/>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a:solidFill>
                <a:prstClr val="white"/>
              </a:solidFill>
            </a:endParaRPr>
          </a:p>
        </p:txBody>
      </p:sp>
      <p:sp>
        <p:nvSpPr>
          <p:cNvPr id="7" name="タイトル 1"/>
          <p:cNvSpPr>
            <a:spLocks noGrp="1"/>
          </p:cNvSpPr>
          <p:nvPr>
            <p:ph type="ctrTitle"/>
          </p:nvPr>
        </p:nvSpPr>
        <p:spPr>
          <a:xfrm>
            <a:off x="838200" y="2031999"/>
            <a:ext cx="10515600" cy="1058863"/>
          </a:xfrm>
        </p:spPr>
        <p:txBody>
          <a:bodyPr anchor="t"/>
          <a:lstStyle>
            <a:lvl1pPr algn="l">
              <a:defRPr kumimoji="1" lang="ja-JP" altLang="en-US" sz="4000" b="1"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grpSp>
        <p:nvGrpSpPr>
          <p:cNvPr id="2" name="グループ化 1"/>
          <p:cNvGrpSpPr/>
          <p:nvPr userDrawn="1"/>
        </p:nvGrpSpPr>
        <p:grpSpPr>
          <a:xfrm>
            <a:off x="5626249" y="4341405"/>
            <a:ext cx="6157144" cy="2098273"/>
            <a:chOff x="148033" y="1757999"/>
            <a:chExt cx="11936574" cy="4067826"/>
          </a:xfrm>
        </p:grpSpPr>
        <p:pic>
          <p:nvPicPr>
            <p:cNvPr id="6" name="Picture 2"/>
            <p:cNvPicPr>
              <a:picLocks noChangeAspect="1"/>
            </p:cNvPicPr>
            <p:nvPr userDrawn="1"/>
          </p:nvPicPr>
          <p:blipFill>
            <a:blip r:embed="rId2"/>
            <a:stretch>
              <a:fillRect/>
            </a:stretch>
          </p:blipFill>
          <p:spPr>
            <a:xfrm>
              <a:off x="148033" y="1757999"/>
              <a:ext cx="11936574" cy="4067826"/>
            </a:xfrm>
            <a:prstGeom prst="rect">
              <a:avLst/>
            </a:prstGeom>
          </p:spPr>
        </p:pic>
        <p:grpSp>
          <p:nvGrpSpPr>
            <p:cNvPr id="9" name="Group 1"/>
            <p:cNvGrpSpPr/>
            <p:nvPr userDrawn="1"/>
          </p:nvGrpSpPr>
          <p:grpSpPr>
            <a:xfrm>
              <a:off x="4409320" y="2617356"/>
              <a:ext cx="2641462" cy="2673414"/>
              <a:chOff x="8805791" y="3825484"/>
              <a:chExt cx="2641465" cy="2673414"/>
            </a:xfrm>
          </p:grpSpPr>
          <p:sp>
            <p:nvSpPr>
              <p:cNvPr id="10" name="Oval 11"/>
              <p:cNvSpPr/>
              <p:nvPr/>
            </p:nvSpPr>
            <p:spPr bwMode="auto">
              <a:xfrm>
                <a:off x="8883200" y="3934841"/>
                <a:ext cx="2564056" cy="2564057"/>
              </a:xfrm>
              <a:prstGeom prst="ellipse">
                <a:avLst/>
              </a:prstGeom>
              <a:solidFill>
                <a:srgbClr val="FFFFFF">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7826" fontAlgn="base">
                  <a:lnSpc>
                    <a:spcPct val="90000"/>
                  </a:lnSpc>
                  <a:spcBef>
                    <a:spcPct val="0"/>
                  </a:spcBef>
                  <a:spcAft>
                    <a:spcPct val="0"/>
                  </a:spcAft>
                  <a:defRPr/>
                </a:pPr>
                <a:endParaRPr lang="en-US" sz="326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917"/>
              <a:stretch/>
            </p:blipFill>
            <p:spPr bwMode="auto">
              <a:xfrm>
                <a:off x="8805791" y="3825484"/>
                <a:ext cx="2345155"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169" name="サブタイトル 2"/>
          <p:cNvSpPr>
            <a:spLocks noGrp="1"/>
          </p:cNvSpPr>
          <p:nvPr>
            <p:ph type="subTitle" idx="1"/>
          </p:nvPr>
        </p:nvSpPr>
        <p:spPr>
          <a:xfrm>
            <a:off x="838200" y="4152900"/>
            <a:ext cx="10515600" cy="1104900"/>
          </a:xfrm>
        </p:spPr>
        <p:txBody>
          <a:bodyPr/>
          <a:lstStyle>
            <a:lvl1pPr marL="0" indent="0" algn="l">
              <a:buNone/>
              <a:defRPr kumimoji="1" lang="ja-JP" altLang="en-US" sz="2800" kern="1200" dirty="0" smtClean="0">
                <a:solidFill>
                  <a:schemeClr val="bg1"/>
                </a:solidFill>
                <a:latin typeface="メイリオ" pitchFamily="50" charset="-128"/>
                <a:ea typeface="メイリオ" pitchFamily="50" charset="-128"/>
                <a:cs typeface="+mn-cs"/>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kumimoji="1" lang="ja-JP" altLang="en-US" dirty="0"/>
              <a:t>マスター サブタイトルの書式設定</a:t>
            </a:r>
          </a:p>
        </p:txBody>
      </p:sp>
      <p:pic>
        <p:nvPicPr>
          <p:cNvPr id="3170" name="図 316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00221" y="161366"/>
            <a:ext cx="3216968" cy="1183341"/>
          </a:xfrm>
          <a:prstGeom prst="rect">
            <a:avLst/>
          </a:prstGeom>
        </p:spPr>
      </p:pic>
    </p:spTree>
    <p:extLst>
      <p:ext uri="{BB962C8B-B14F-4D97-AF65-F5344CB8AC3E}">
        <p14:creationId xmlns:p14="http://schemas.microsoft.com/office/powerpoint/2010/main" val="32680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0533" y="91441"/>
            <a:ext cx="11872408" cy="526414"/>
          </a:xfrm>
        </p:spPr>
        <p:txBody>
          <a:bodyPr>
            <a:noAutofit/>
          </a:bodyPr>
          <a:lstStyle>
            <a:lvl1pPr marL="442828" indent="-442828">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r>
              <a:rPr kumimoji="1" lang="ja-JP" altLang="en-US" dirty="0"/>
              <a:t> マスター タイトルの書式設定</a:t>
            </a:r>
          </a:p>
        </p:txBody>
      </p:sp>
      <p:sp>
        <p:nvSpPr>
          <p:cNvPr id="7" name="スライド番号プレースホルダー 3"/>
          <p:cNvSpPr txBox="1">
            <a:spLocks/>
          </p:cNvSpPr>
          <p:nvPr userDrawn="1"/>
        </p:nvSpPr>
        <p:spPr>
          <a:xfrm>
            <a:off x="5730839" y="6401435"/>
            <a:ext cx="730323" cy="456565"/>
          </a:xfrm>
          <a:prstGeom prst="rect">
            <a:avLst/>
          </a:prstGeom>
        </p:spPr>
        <p:txBody>
          <a:bodyPr lIns="91415" tIns="45707" rIns="91415" bIns="45707"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sz="1961" b="1" smtClean="0">
                <a:solidFill>
                  <a:prstClr val="black"/>
                </a:solidFill>
                <a:latin typeface="メイリオ" pitchFamily="50" charset="-128"/>
                <a:ea typeface="メイリオ" pitchFamily="50" charset="-128"/>
                <a:cs typeface="+mn-cs"/>
              </a:rPr>
              <a:pPr algn="ctr"/>
              <a:t>‹#›</a:t>
            </a:fld>
            <a:endParaRPr lang="ja-JP" altLang="en-US" sz="1961" b="1" dirty="0">
              <a:solidFill>
                <a:prstClr val="black"/>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40121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7" name="スライド番号プレースホルダー 3"/>
          <p:cNvSpPr txBox="1">
            <a:spLocks/>
          </p:cNvSpPr>
          <p:nvPr userDrawn="1"/>
        </p:nvSpPr>
        <p:spPr>
          <a:xfrm>
            <a:off x="5730839" y="6401435"/>
            <a:ext cx="730323" cy="456565"/>
          </a:xfrm>
          <a:prstGeom prst="rect">
            <a:avLst/>
          </a:prstGeom>
        </p:spPr>
        <p:txBody>
          <a:bodyPr lIns="91415" tIns="45707" rIns="91415" bIns="45707"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1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4" name="正方形/長方形 3"/>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a:solidFill>
                <a:prstClr val="white"/>
              </a:solidFill>
            </a:endParaRPr>
          </a:p>
        </p:txBody>
      </p:sp>
      <p:sp>
        <p:nvSpPr>
          <p:cNvPr id="8" name="タイトル 1"/>
          <p:cNvSpPr>
            <a:spLocks noGrp="1"/>
          </p:cNvSpPr>
          <p:nvPr>
            <p:ph type="ctrTitle"/>
          </p:nvPr>
        </p:nvSpPr>
        <p:spPr>
          <a:xfrm>
            <a:off x="838200" y="2899570"/>
            <a:ext cx="10515600" cy="1058863"/>
          </a:xfrm>
        </p:spPr>
        <p:txBody>
          <a:bodyPr anchor="ctr"/>
          <a:lstStyle>
            <a:lvl1pPr algn="ctr" defTabSz="914225" rtl="0" eaLnBrk="1" latinLnBrk="0" hangingPunct="1">
              <a:lnSpc>
                <a:spcPct val="90000"/>
              </a:lnSpc>
              <a:spcBef>
                <a:spcPct val="0"/>
              </a:spcBef>
              <a:buNone/>
              <a:defRPr kumimoji="1" lang="ja-JP" altLang="en-US" sz="4000" b="1" kern="1200" dirty="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Tree>
    <p:extLst>
      <p:ext uri="{BB962C8B-B14F-4D97-AF65-F5344CB8AC3E}">
        <p14:creationId xmlns:p14="http://schemas.microsoft.com/office/powerpoint/2010/main" val="124754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07867" y="5728516"/>
            <a:ext cx="11173090" cy="657345"/>
          </a:xfrm>
          <a:prstGeom prst="rect">
            <a:avLst/>
          </a:prstGeom>
          <a:noFill/>
          <a:ln w="12700">
            <a:noFill/>
            <a:miter lim="800000"/>
            <a:headEnd type="none" w="sm" len="sm"/>
            <a:tailEnd type="none" w="sm" len="sm"/>
          </a:ln>
          <a:effectLst/>
        </p:spPr>
        <p:txBody>
          <a:bodyPr vert="horz" wrap="square" lIns="91412" tIns="45706" rIns="91412" bIns="45706" numCol="1" anchor="t" anchorCtr="0" compatLnSpc="1">
            <a:prstTxWarp prst="textNoShape">
              <a:avLst/>
            </a:prstTxWarp>
            <a:spAutoFit/>
          </a:bodyPr>
          <a:lstStyle/>
          <a:p>
            <a:pPr defTabSz="913924"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descr="F:\Products\Visual Studio 2012\Assets\Logo\Microsoft\MSFT_logo_rgb_C-Gray_D.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900363" y="225425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タイトルとコンテンツ">
    <p:spTree>
      <p:nvGrpSpPr>
        <p:cNvPr id="1" name=""/>
        <p:cNvGrpSpPr/>
        <p:nvPr/>
      </p:nvGrpSpPr>
      <p:grpSpPr>
        <a:xfrm>
          <a:off x="0" y="0"/>
          <a:ext cx="0" cy="0"/>
          <a:chOff x="0" y="0"/>
          <a:chExt cx="0" cy="0"/>
        </a:xfrm>
      </p:grpSpPr>
      <p:sp>
        <p:nvSpPr>
          <p:cNvPr id="5" name="正方形/長方形 4"/>
          <p:cNvSpPr/>
          <p:nvPr userDrawn="1"/>
        </p:nvSpPr>
        <p:spPr>
          <a:xfrm>
            <a:off x="0" y="-1"/>
            <a:ext cx="12192000" cy="10429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ja-JP" altLang="en-US" sz="1322">
              <a:solidFill>
                <a:prstClr val="white"/>
              </a:solidFill>
            </a:endParaRPr>
          </a:p>
        </p:txBody>
      </p:sp>
      <p:sp>
        <p:nvSpPr>
          <p:cNvPr id="2" name="タイトル 1"/>
          <p:cNvSpPr>
            <a:spLocks noGrp="1"/>
          </p:cNvSpPr>
          <p:nvPr>
            <p:ph type="title"/>
          </p:nvPr>
        </p:nvSpPr>
        <p:spPr bwMode="white">
          <a:xfrm>
            <a:off x="206828" y="171538"/>
            <a:ext cx="11691129" cy="699882"/>
          </a:xfrm>
        </p:spPr>
        <p:txBody>
          <a:bodyPr>
            <a:normAutofit/>
          </a:bodyPr>
          <a:lstStyle>
            <a:lvl1pPr>
              <a:defRPr kumimoji="1" lang="ja-JP" altLang="en-US" sz="4000"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
        <p:nvSpPr>
          <p:cNvPr id="7" name="スライド番号プレースホルダー 3"/>
          <p:cNvSpPr txBox="1">
            <a:spLocks/>
          </p:cNvSpPr>
          <p:nvPr userDrawn="1"/>
        </p:nvSpPr>
        <p:spPr>
          <a:xfrm>
            <a:off x="11349319" y="6492876"/>
            <a:ext cx="730323" cy="365125"/>
          </a:xfrm>
          <a:prstGeom prst="rect">
            <a:avLst/>
          </a:prstGeom>
        </p:spPr>
        <p:txBody>
          <a:bodyPr lIns="91415" tIns="45707" rIns="91415" bIns="45707" anchor="b"/>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mtClean="0">
                <a:solidFill>
                  <a:srgbClr val="E7E6E6">
                    <a:lumMod val="50000"/>
                  </a:srgbClr>
                </a:solidFill>
                <a:latin typeface="メイリオ" pitchFamily="50" charset="-128"/>
                <a:ea typeface="メイリオ" pitchFamily="50" charset="-128"/>
                <a:cs typeface="+mn-cs"/>
              </a:rPr>
              <a:pPr algn="r"/>
              <a:t>‹#›</a:t>
            </a:fld>
            <a:endParaRPr lang="ja-JP" altLang="en-US" dirty="0">
              <a:solidFill>
                <a:srgbClr val="E7E6E6">
                  <a:lumMod val="50000"/>
                </a:srgbClr>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2167974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4120508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32983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スライド番号プレースホルダー 3"/>
          <p:cNvSpPr txBox="1">
            <a:spLocks/>
          </p:cNvSpPr>
          <p:nvPr/>
        </p:nvSpPr>
        <p:spPr>
          <a:xfrm>
            <a:off x="11378963" y="6552000"/>
            <a:ext cx="720188" cy="288000"/>
          </a:xfrm>
          <a:prstGeom prst="rect">
            <a:avLst/>
          </a:prstGeom>
        </p:spPr>
        <p:txBody>
          <a:bodyPr lIns="0" tIns="36000" rIns="0" bIns="0"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r"/>
            <a:fld id="{13C53F32-89C1-4471-AEAE-41E372AECB59}" type="slidenum">
              <a:rPr lang="ja-JP" altLang="en-US" sz="1800" b="1" smtClean="0">
                <a:solidFill>
                  <a:srgbClr val="292929"/>
                </a:solidFill>
                <a:latin typeface="メイリオ"/>
                <a:ea typeface="メイリオ"/>
              </a:rPr>
              <a:pPr algn="r"/>
              <a:t>‹#›</a:t>
            </a:fld>
            <a:endParaRPr lang="ja-JP" altLang="en-US" sz="1800" b="1" dirty="0">
              <a:solidFill>
                <a:srgbClr val="292929"/>
              </a:solidFill>
              <a:latin typeface="メイリオ"/>
              <a:ea typeface="メイリオ"/>
            </a:endParaRPr>
          </a:p>
        </p:txBody>
      </p:sp>
    </p:spTree>
    <p:extLst>
      <p:ext uri="{BB962C8B-B14F-4D97-AF65-F5344CB8AC3E}">
        <p14:creationId xmlns:p14="http://schemas.microsoft.com/office/powerpoint/2010/main" val="229211330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185805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887888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65234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18121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8487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52754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124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Tree>
    <p:extLst>
      <p:ext uri="{BB962C8B-B14F-4D97-AF65-F5344CB8AC3E}">
        <p14:creationId xmlns:p14="http://schemas.microsoft.com/office/powerpoint/2010/main" val="2383913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34949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40392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bwMode="ltGray">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 name="正方形/長方形 8"/>
          <p:cNvSpPr/>
          <p:nvPr userDrawn="1"/>
        </p:nvSpPr>
        <p:spPr bwMode="gray">
          <a:xfrm>
            <a:off x="1" y="3938925"/>
            <a:ext cx="12192000" cy="2880000"/>
          </a:xfrm>
          <a:prstGeom prst="rect">
            <a:avLst/>
          </a:prstGeom>
          <a:gradFill flip="none" rotWithShape="1">
            <a:gsLst>
              <a:gs pos="0">
                <a:srgbClr val="000000">
                  <a:alpha val="0"/>
                </a:srgbClr>
              </a:gs>
              <a:gs pos="100000">
                <a:srgbClr val="000000"/>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400" dirty="0">
              <a:gradFill>
                <a:gsLst>
                  <a:gs pos="0">
                    <a:srgbClr val="FFFFFF"/>
                  </a:gs>
                  <a:gs pos="100000">
                    <a:srgbClr val="FFFFFF"/>
                  </a:gs>
                </a:gsLst>
                <a:lin ang="5400000" scaled="0"/>
              </a:gradFill>
            </a:endParaRPr>
          </a:p>
        </p:txBody>
      </p:sp>
      <p:sp>
        <p:nvSpPr>
          <p:cNvPr id="6" name="正方形/長方形 5"/>
          <p:cNvSpPr/>
          <p:nvPr/>
        </p:nvSpPr>
        <p:spPr bwMode="ltGray">
          <a:xfrm>
            <a:off x="1" y="2066925"/>
            <a:ext cx="12192000" cy="1872000"/>
          </a:xfrm>
          <a:prstGeom prst="rect">
            <a:avLst/>
          </a:prstGeom>
          <a:solidFill>
            <a:schemeClr val="bg1">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400" dirty="0">
              <a:gradFill>
                <a:gsLst>
                  <a:gs pos="0">
                    <a:srgbClr val="FFFFFF"/>
                  </a:gs>
                  <a:gs pos="100000">
                    <a:srgbClr val="FFFFFF"/>
                  </a:gs>
                </a:gsLst>
                <a:lin ang="5400000" scaled="0"/>
              </a:gradFill>
            </a:endParaRPr>
          </a:p>
        </p:txBody>
      </p:sp>
      <p:sp>
        <p:nvSpPr>
          <p:cNvPr id="7" name="Title 1"/>
          <p:cNvSpPr>
            <a:spLocks noGrp="1"/>
          </p:cNvSpPr>
          <p:nvPr>
            <p:ph type="ctrTitle"/>
          </p:nvPr>
        </p:nvSpPr>
        <p:spPr>
          <a:xfrm>
            <a:off x="694593" y="2700000"/>
            <a:ext cx="10802813" cy="720000"/>
          </a:xfrm>
          <a:prstGeom prst="rect">
            <a:avLst/>
          </a:prstGeom>
        </p:spPr>
        <p:txBody>
          <a:bodyPr anchor="ctr" anchorCtr="0">
            <a:noAutofit/>
          </a:bodyPr>
          <a:lstStyle>
            <a:lvl1pPr algn="l">
              <a:lnSpc>
                <a:spcPct val="90000"/>
              </a:lnSpc>
              <a:defRPr sz="4400" baseline="0">
                <a:solidFill>
                  <a:srgbClr val="68217A"/>
                </a:solidFill>
                <a:latin typeface="メイリオ" pitchFamily="50" charset="-128"/>
                <a:ea typeface="メイリオ" pitchFamily="50" charset="-128"/>
              </a:defRPr>
            </a:lvl1pPr>
          </a:lstStyle>
          <a:p>
            <a:r>
              <a:rPr lang="ja-JP" altLang="en-US"/>
              <a:t>マスター タイトルの書式設定</a:t>
            </a:r>
            <a:endParaRPr lang="en-US" dirty="0"/>
          </a:p>
        </p:txBody>
      </p:sp>
      <p:sp>
        <p:nvSpPr>
          <p:cNvPr id="8" name="Subtitle 2"/>
          <p:cNvSpPr>
            <a:spLocks noGrp="1"/>
          </p:cNvSpPr>
          <p:nvPr>
            <p:ph type="subTitle" idx="1"/>
          </p:nvPr>
        </p:nvSpPr>
        <p:spPr bwMode="ltGray">
          <a:xfrm>
            <a:off x="694593" y="4924548"/>
            <a:ext cx="10802813" cy="1800000"/>
          </a:xfrm>
          <a:prstGeom prst="rect">
            <a:avLst/>
          </a:prstGeom>
        </p:spPr>
        <p:txBody>
          <a:bodyPr>
            <a:noAutofit/>
          </a:bodyPr>
          <a:lstStyle>
            <a:lvl1pPr marL="0" indent="0" algn="l">
              <a:lnSpc>
                <a:spcPct val="100000"/>
              </a:lnSpc>
              <a:spcBef>
                <a:spcPts val="600"/>
              </a:spcBef>
              <a:buNone/>
              <a:defRPr sz="2800">
                <a:solidFill>
                  <a:schemeClr val="bg1"/>
                </a:solidFill>
                <a:effectLst>
                  <a:outerShdw blurRad="38100" dist="38100" dir="2700000" algn="tl">
                    <a:srgbClr val="000000">
                      <a:alpha val="43137"/>
                    </a:srgbClr>
                  </a:outerShdw>
                </a:effectLst>
                <a:latin typeface="メイリオ" pitchFamily="50" charset="-128"/>
                <a:ea typeface="メイリオ" pitchFamily="50" charset="-128"/>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a:t>マスター サブタイトルの書式設定</a:t>
            </a:r>
            <a:endParaRPr 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 y="-83504"/>
            <a:ext cx="3195143" cy="1175007"/>
          </a:xfrm>
          <a:prstGeom prst="rect">
            <a:avLst/>
          </a:prstGeom>
        </p:spPr>
      </p:pic>
    </p:spTree>
    <p:extLst>
      <p:ext uri="{BB962C8B-B14F-4D97-AF65-F5344CB8AC3E}">
        <p14:creationId xmlns:p14="http://schemas.microsoft.com/office/powerpoint/2010/main" val="317343526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33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180944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5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285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567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24125219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269239" y="1187620"/>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58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4939" y="2084172"/>
            <a:ext cx="8067824" cy="4482760"/>
          </a:xfrm>
        </p:spPr>
        <p:txBody>
          <a:bodyPr lIns="182880" tIns="146304" rIns="182880" bIns="146304">
            <a:noAutofit/>
          </a:bodyPr>
          <a:lstStyle>
            <a:lvl1pPr>
              <a:defRPr sz="3529"/>
            </a:lvl1pPr>
            <a:lvl2pPr>
              <a:defRPr sz="2745"/>
            </a:lvl2pPr>
            <a:lvl3pPr>
              <a:defRPr sz="2353"/>
            </a:lvl3pPr>
            <a:lvl4pPr>
              <a:defRPr sz="1961"/>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69239" y="2084172"/>
            <a:ext cx="2689274" cy="4482760"/>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444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3"/>
            <a:ext cx="11653522" cy="894996"/>
          </a:xfrm>
        </p:spPr>
        <p:txBody>
          <a:bodyPr/>
          <a:lstStyle/>
          <a:p>
            <a:r>
              <a:rPr lang="en-US" dirty="0"/>
              <a:t>Click to edit Master title style</a:t>
            </a:r>
          </a:p>
        </p:txBody>
      </p:sp>
    </p:spTree>
    <p:extLst>
      <p:ext uri="{BB962C8B-B14F-4D97-AF65-F5344CB8AC3E}">
        <p14:creationId xmlns:p14="http://schemas.microsoft.com/office/powerpoint/2010/main" val="311353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0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11" name="正方形/長方形 10"/>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 name="タイトル 1"/>
          <p:cNvSpPr>
            <a:spLocks noGrp="1"/>
          </p:cNvSpPr>
          <p:nvPr>
            <p:ph type="ctrTitle"/>
          </p:nvPr>
        </p:nvSpPr>
        <p:spPr>
          <a:xfrm>
            <a:off x="838200" y="2031999"/>
            <a:ext cx="10515600" cy="1058863"/>
          </a:xfrm>
        </p:spPr>
        <p:txBody>
          <a:bodyPr anchor="t"/>
          <a:lstStyle>
            <a:lvl1pPr algn="l">
              <a:defRPr kumimoji="1" lang="ja-JP" altLang="en-US" sz="4000" b="1" kern="1200" dirty="0" smtClean="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grpSp>
        <p:nvGrpSpPr>
          <p:cNvPr id="2" name="グループ化 1"/>
          <p:cNvGrpSpPr/>
          <p:nvPr userDrawn="1"/>
        </p:nvGrpSpPr>
        <p:grpSpPr>
          <a:xfrm>
            <a:off x="5626249" y="4341404"/>
            <a:ext cx="6157144" cy="2098273"/>
            <a:chOff x="148033" y="1757999"/>
            <a:chExt cx="11936574" cy="4067826"/>
          </a:xfrm>
        </p:grpSpPr>
        <p:pic>
          <p:nvPicPr>
            <p:cNvPr id="6" name="Picture 2"/>
            <p:cNvPicPr>
              <a:picLocks noChangeAspect="1"/>
            </p:cNvPicPr>
            <p:nvPr userDrawn="1"/>
          </p:nvPicPr>
          <p:blipFill>
            <a:blip r:embed="rId2"/>
            <a:stretch>
              <a:fillRect/>
            </a:stretch>
          </p:blipFill>
          <p:spPr>
            <a:xfrm>
              <a:off x="148033" y="1757999"/>
              <a:ext cx="11936574" cy="4067826"/>
            </a:xfrm>
            <a:prstGeom prst="rect">
              <a:avLst/>
            </a:prstGeom>
          </p:spPr>
        </p:pic>
        <p:grpSp>
          <p:nvGrpSpPr>
            <p:cNvPr id="9" name="Group 1"/>
            <p:cNvGrpSpPr/>
            <p:nvPr userDrawn="1"/>
          </p:nvGrpSpPr>
          <p:grpSpPr>
            <a:xfrm>
              <a:off x="4409320" y="2617356"/>
              <a:ext cx="2641462" cy="2673414"/>
              <a:chOff x="8805791" y="3825484"/>
              <a:chExt cx="2641465" cy="2673414"/>
            </a:xfrm>
          </p:grpSpPr>
          <p:sp>
            <p:nvSpPr>
              <p:cNvPr id="10" name="Oval 11"/>
              <p:cNvSpPr/>
              <p:nvPr/>
            </p:nvSpPr>
            <p:spPr bwMode="auto">
              <a:xfrm>
                <a:off x="8883200" y="3934841"/>
                <a:ext cx="2564056" cy="2564057"/>
              </a:xfrm>
              <a:prstGeom prst="ellipse">
                <a:avLst/>
              </a:prstGeom>
              <a:solidFill>
                <a:srgbClr val="FFFFFF">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defRPr/>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917"/>
              <a:stretch/>
            </p:blipFill>
            <p:spPr bwMode="auto">
              <a:xfrm>
                <a:off x="8805791" y="3825484"/>
                <a:ext cx="2345155"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169" name="サブタイトル 2"/>
          <p:cNvSpPr>
            <a:spLocks noGrp="1"/>
          </p:cNvSpPr>
          <p:nvPr>
            <p:ph type="subTitle" idx="1"/>
          </p:nvPr>
        </p:nvSpPr>
        <p:spPr>
          <a:xfrm>
            <a:off x="838200" y="4152900"/>
            <a:ext cx="10515600" cy="1104900"/>
          </a:xfrm>
        </p:spPr>
        <p:txBody>
          <a:bodyPr/>
          <a:lstStyle>
            <a:lvl1pPr marL="0" indent="0" algn="l">
              <a:buNone/>
              <a:defRPr kumimoji="1" lang="ja-JP" altLang="en-US" sz="2800" kern="1200" dirty="0" smtClean="0">
                <a:solidFill>
                  <a:schemeClr val="bg1"/>
                </a:solidFill>
                <a:latin typeface="メイリオ" pitchFamily="50" charset="-128"/>
                <a:ea typeface="メイリオ" pitchFamily="50"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pic>
        <p:nvPicPr>
          <p:cNvPr id="3170" name="図 316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00220" y="161365"/>
            <a:ext cx="3216968" cy="1183341"/>
          </a:xfrm>
          <a:prstGeom prst="rect">
            <a:avLst/>
          </a:prstGeom>
        </p:spPr>
      </p:pic>
    </p:spTree>
    <p:extLst>
      <p:ext uri="{BB962C8B-B14F-4D97-AF65-F5344CB8AC3E}">
        <p14:creationId xmlns:p14="http://schemas.microsoft.com/office/powerpoint/2010/main" val="277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0"/>
            <a:ext cx="2689274" cy="5377755"/>
          </a:xfrm>
        </p:spPr>
        <p:txBody>
          <a:bodyPr lIns="182880" tIns="146304" rIns="182880" bIns="146304"/>
          <a:lstStyle>
            <a:lvl1pPr>
              <a:defRPr lang="en-US" sz="2353" kern="1200" dirty="0" smtClean="0">
                <a:gradFill>
                  <a:gsLst>
                    <a:gs pos="0">
                      <a:schemeClr val="tx1"/>
                    </a:gs>
                    <a:gs pos="100000">
                      <a:schemeClr val="tx1"/>
                    </a:gs>
                  </a:gsLst>
                  <a:lin ang="5400000" scaled="0"/>
                </a:gradFill>
                <a:latin typeface="+mn-lt"/>
                <a:ea typeface="+mj-ea"/>
                <a:cs typeface="+mj-cs"/>
              </a:defRPr>
            </a:lvl1pPr>
          </a:lstStyle>
          <a:p>
            <a:pPr marL="0" lvl="0" indent="0" algn="l" defTabSz="896157"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2574434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0" y="2980724"/>
            <a:ext cx="6274975" cy="896552"/>
          </a:xfrm>
        </p:spPr>
        <p:txBody>
          <a:bodyPr vert="horz" wrap="square" lIns="182880" tIns="146304" rIns="182880" bIns="146304"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187624"/>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178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90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9448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Drag picture to placeholder or click icon to add</a:t>
            </a:r>
          </a:p>
          <a:p>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335051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1655078"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kumimoji="0"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161250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tement Slide - JBS">
    <p:spTree>
      <p:nvGrpSpPr>
        <p:cNvPr id="1" name=""/>
        <p:cNvGrpSpPr/>
        <p:nvPr/>
      </p:nvGrpSpPr>
      <p:grpSpPr>
        <a:xfrm>
          <a:off x="0" y="0"/>
          <a:ext cx="0" cy="0"/>
          <a:chOff x="0" y="0"/>
          <a:chExt cx="0" cy="0"/>
        </a:xfrm>
      </p:grpSpPr>
      <p:sp>
        <p:nvSpPr>
          <p:cNvPr id="3" name="Footer Placeholder 2"/>
          <p:cNvSpPr txBox="1">
            <a:spLocks/>
          </p:cNvSpPr>
          <p:nvPr userDrawn="1"/>
        </p:nvSpPr>
        <p:spPr>
          <a:xfrm>
            <a:off x="503298" y="6441942"/>
            <a:ext cx="4632518" cy="173219"/>
          </a:xfrm>
          <a:prstGeom prst="rect">
            <a:avLst/>
          </a:prstGeom>
        </p:spPr>
        <p:txBody>
          <a:bodyPr vert="horz" lIns="119444" tIns="59721" rIns="119444" bIns="59721" rtlCol="0" anchor="ct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0" lang="en-US" sz="1175" dirty="0">
                <a:solidFill>
                  <a:srgbClr val="FF8C00">
                    <a:lumMod val="20000"/>
                    <a:lumOff val="80000"/>
                  </a:srgbClr>
                </a:solidFill>
                <a:latin typeface="Segoe UI"/>
              </a:rPr>
              <a:t>MICROSOFT CONFIDENTIAL –  SUBJECT TO NDA </a:t>
            </a:r>
          </a:p>
        </p:txBody>
      </p:sp>
    </p:spTree>
    <p:extLst>
      <p:ext uri="{BB962C8B-B14F-4D97-AF65-F5344CB8AC3E}">
        <p14:creationId xmlns:p14="http://schemas.microsoft.com/office/powerpoint/2010/main" val="7687754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76001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14596255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24020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0532" y="91441"/>
            <a:ext cx="11872408" cy="526414"/>
          </a:xfrm>
        </p:spPr>
        <p:txBody>
          <a:bodyPr>
            <a:noAutofit/>
          </a:bodyPr>
          <a:lstStyle>
            <a:lvl1pPr marL="442913" indent="-442913">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r>
              <a:rPr kumimoji="1" lang="ja-JP" altLang="en-US" dirty="0"/>
              <a:t> マスター タイトルの書式設定</a:t>
            </a:r>
          </a:p>
        </p:txBody>
      </p:sp>
      <p:sp>
        <p:nvSpPr>
          <p:cNvPr id="7" name="スライド番号プレースホルダー 3"/>
          <p:cNvSpPr txBox="1">
            <a:spLocks/>
          </p:cNvSpPr>
          <p:nvPr userDrawn="1"/>
        </p:nvSpPr>
        <p:spPr>
          <a:xfrm>
            <a:off x="5730838" y="6401435"/>
            <a:ext cx="730323" cy="456565"/>
          </a:xfrm>
          <a:prstGeom prst="rect">
            <a:avLst/>
          </a:prstGeom>
        </p:spPr>
        <p:txBody>
          <a:bodyPr lIns="91428" tIns="45714" rIns="91428" bIns="45714"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userDrawn="1"/>
        </p:nvCxnSpPr>
        <p:spPr>
          <a:xfrm>
            <a:off x="100965" y="70929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38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993832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033522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kumimoji="0"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350466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0874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8081765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01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571190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636664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kumimoji="0"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184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69373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7" name="スライド番号プレースホルダー 3"/>
          <p:cNvSpPr txBox="1">
            <a:spLocks/>
          </p:cNvSpPr>
          <p:nvPr userDrawn="1"/>
        </p:nvSpPr>
        <p:spPr>
          <a:xfrm>
            <a:off x="5730838" y="6401435"/>
            <a:ext cx="730323" cy="456565"/>
          </a:xfrm>
          <a:prstGeom prst="rect">
            <a:avLst/>
          </a:prstGeom>
        </p:spPr>
        <p:txBody>
          <a:bodyPr lIns="91428" tIns="45714" rIns="91428" bIns="45714" anchor="ctr"/>
          <a:lstStyle>
            <a:defPPr>
              <a:defRPr lang="en-US"/>
            </a:defPPr>
            <a:lvl1pPr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886" indent="114295"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771" indent="22859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657" indent="342886"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543" indent="457181" algn="l" defTabSz="685771"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5905" algn="l" defTabSz="457181" rtl="0" eaLnBrk="1" latinLnBrk="0" hangingPunct="1">
              <a:defRPr sz="1400" kern="1200">
                <a:solidFill>
                  <a:schemeClr val="tx1"/>
                </a:solidFill>
                <a:latin typeface="Segoe UI" charset="0"/>
                <a:ea typeface="ＭＳ Ｐゴシック" charset="0"/>
                <a:cs typeface="ＭＳ Ｐゴシック" charset="0"/>
              </a:defRPr>
            </a:lvl6pPr>
            <a:lvl7pPr marL="2743086" algn="l" defTabSz="457181" rtl="0" eaLnBrk="1" latinLnBrk="0" hangingPunct="1">
              <a:defRPr sz="1400" kern="1200">
                <a:solidFill>
                  <a:schemeClr val="tx1"/>
                </a:solidFill>
                <a:latin typeface="Segoe UI" charset="0"/>
                <a:ea typeface="ＭＳ Ｐゴシック" charset="0"/>
                <a:cs typeface="ＭＳ Ｐゴシック" charset="0"/>
              </a:defRPr>
            </a:lvl7pPr>
            <a:lvl8pPr marL="3200266" algn="l" defTabSz="457181" rtl="0" eaLnBrk="1" latinLnBrk="0" hangingPunct="1">
              <a:defRPr sz="1400" kern="1200">
                <a:solidFill>
                  <a:schemeClr val="tx1"/>
                </a:solidFill>
                <a:latin typeface="Segoe UI" charset="0"/>
                <a:ea typeface="ＭＳ Ｐゴシック" charset="0"/>
                <a:cs typeface="ＭＳ Ｐゴシック" charset="0"/>
              </a:defRPr>
            </a:lvl8pPr>
            <a:lvl9pPr marL="3657448" algn="l" defTabSz="457181" rtl="0" eaLnBrk="1" latinLnBrk="0" hangingPunct="1">
              <a:defRPr sz="1400" kern="1200">
                <a:solidFill>
                  <a:schemeClr val="tx1"/>
                </a:solidFill>
                <a:latin typeface="Segoe UI" charset="0"/>
                <a:ea typeface="ＭＳ Ｐゴシック" charset="0"/>
                <a:cs typeface="ＭＳ Ｐゴシック" charset="0"/>
              </a:defRPr>
            </a:lvl9pPr>
          </a:lstStyle>
          <a:p>
            <a:pPr algn="ctr"/>
            <a:fld id="{13C53F32-89C1-4471-AEAE-41E372AECB59}" type="slidenum">
              <a:rPr lang="ja-JP" altLang="en-US" b="1" smtClean="0">
                <a:solidFill>
                  <a:srgbClr val="E7E6E6">
                    <a:lumMod val="50000"/>
                  </a:srgbClr>
                </a:solidFill>
                <a:latin typeface="メイリオ" pitchFamily="50" charset="-128"/>
                <a:ea typeface="メイリオ" pitchFamily="50" charset="-128"/>
                <a:cs typeface="+mn-cs"/>
              </a:rPr>
              <a:pPr algn="ctr"/>
              <a:t>‹#›</a:t>
            </a:fld>
            <a:endParaRPr lang="ja-JP" altLang="en-US" b="1" dirty="0">
              <a:solidFill>
                <a:srgbClr val="E7E6E6">
                  <a:lumMod val="50000"/>
                </a:srgbClr>
              </a:solidFill>
              <a:latin typeface="メイリオ" pitchFamily="50" charset="-128"/>
              <a:ea typeface="メイリオ" pitchFamily="50" charset="-128"/>
              <a:cs typeface="+mn-cs"/>
            </a:endParaRPr>
          </a:p>
        </p:txBody>
      </p:sp>
      <p:cxnSp>
        <p:nvCxnSpPr>
          <p:cNvPr id="4" name="直線コネクタ 3"/>
          <p:cNvCxnSpPr/>
          <p:nvPr userDrawn="1"/>
        </p:nvCxnSpPr>
        <p:spPr>
          <a:xfrm>
            <a:off x="102870" y="6401435"/>
            <a:ext cx="11990070" cy="0"/>
          </a:xfrm>
          <a:prstGeom prst="line">
            <a:avLst/>
          </a:prstGeom>
          <a:ln>
            <a:solidFill>
              <a:srgbClr val="002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13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7828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152400"/>
            <a:ext cx="10989093" cy="826002"/>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9940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398392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7052682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512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Logo on Background">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kumimoji="0"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kumimoji="0"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093484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506027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7045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3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4" name="正方形/長方形 3"/>
          <p:cNvSpPr/>
          <p:nvPr userDrawn="1"/>
        </p:nvSpPr>
        <p:spPr bwMode="ltGray">
          <a:xfrm>
            <a:off x="174812" y="161365"/>
            <a:ext cx="11842376" cy="6535270"/>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8" name="タイトル 1"/>
          <p:cNvSpPr>
            <a:spLocks noGrp="1"/>
          </p:cNvSpPr>
          <p:nvPr>
            <p:ph type="ctrTitle"/>
          </p:nvPr>
        </p:nvSpPr>
        <p:spPr>
          <a:xfrm>
            <a:off x="838200" y="2899569"/>
            <a:ext cx="10515600" cy="1058863"/>
          </a:xfrm>
        </p:spPr>
        <p:txBody>
          <a:bodyPr anchor="ctr"/>
          <a:lstStyle>
            <a:lvl1pPr algn="ctr" defTabSz="914400" rtl="0" eaLnBrk="1" latinLnBrk="0" hangingPunct="1">
              <a:lnSpc>
                <a:spcPct val="90000"/>
              </a:lnSpc>
              <a:spcBef>
                <a:spcPct val="0"/>
              </a:spcBef>
              <a:buNone/>
              <a:defRPr kumimoji="1" lang="ja-JP" altLang="en-US" sz="4000" b="1" kern="1200" dirty="0">
                <a:solidFill>
                  <a:schemeClr val="bg1"/>
                </a:solidFill>
                <a:latin typeface="メイリオ" pitchFamily="50" charset="-128"/>
                <a:ea typeface="メイリオ" pitchFamily="50" charset="-128"/>
                <a:cs typeface="+mn-cs"/>
              </a:defRPr>
            </a:lvl1pPr>
          </a:lstStyle>
          <a:p>
            <a:r>
              <a:rPr kumimoji="1" lang="ja-JP" altLang="en-US" dirty="0"/>
              <a:t>マスター タイトルの書式設定</a:t>
            </a:r>
          </a:p>
        </p:txBody>
      </p:sp>
    </p:spTree>
    <p:extLst>
      <p:ext uri="{BB962C8B-B14F-4D97-AF65-F5344CB8AC3E}">
        <p14:creationId xmlns:p14="http://schemas.microsoft.com/office/powerpoint/2010/main" val="39392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07867" y="5728515"/>
            <a:ext cx="11173090" cy="646317"/>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 2015 Microsoft Corporation. All rights reserved. Microsoft, Windows, Windows Vista and other product names are or may be registered trademarks and/or trademarks in the U.S. and/or other countries.</a:t>
            </a:r>
          </a:p>
          <a:p>
            <a:pPr defTabSz="914099" eaLnBrk="0" hangingPunct="0"/>
            <a:r>
              <a:rPr lang="en-US" sz="900" dirty="0">
                <a:gradFill>
                  <a:gsLst>
                    <a:gs pos="0">
                      <a:prstClr val="black"/>
                    </a:gs>
                    <a:gs pos="100000">
                      <a:prstClr val="black"/>
                    </a:gs>
                  </a:gsLst>
                  <a:lin ang="5400000" scaled="0"/>
                </a:gradFill>
                <a:latin typeface="Calibri Light" panose="020F0302020204030204"/>
                <a:cs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descr="F:\Products\Visual Studio 2012\Assets\Logo\Microsoft\MSFT_logo_rgb_C-Gray_D.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900363" y="225425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5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8" Type="http://schemas.openxmlformats.org/officeDocument/2006/relationships/slideLayout" Target="../slideLayouts/slideLayout25.xml"/><Relationship Id="rId5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4" name="Rectangle 27"/>
          <p:cNvSpPr>
            <a:spLocks/>
          </p:cNvSpPr>
          <p:nvPr/>
        </p:nvSpPr>
        <p:spPr bwMode="ltGray">
          <a:xfrm>
            <a:off x="1" y="0"/>
            <a:ext cx="12192000" cy="1008000"/>
          </a:xfrm>
          <a:prstGeom prst="rect">
            <a:avLst/>
          </a:prstGeom>
          <a:solidFill>
            <a:srgbClr val="68217A"/>
          </a:solid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a:lnSpc>
                <a:spcPct val="90000"/>
              </a:lnSpc>
            </a:pPr>
            <a:endParaRPr kumimoji="0" lang="en-US"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27"/>
          <p:cNvSpPr>
            <a:spLocks/>
          </p:cNvSpPr>
          <p:nvPr/>
        </p:nvSpPr>
        <p:spPr bwMode="ltGray">
          <a:xfrm>
            <a:off x="1" y="6822000"/>
            <a:ext cx="12192000" cy="72000"/>
          </a:xfrm>
          <a:prstGeom prst="rect">
            <a:avLst/>
          </a:prstGeom>
          <a:solidFill>
            <a:srgbClr val="68217A"/>
          </a:solid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099">
              <a:lnSpc>
                <a:spcPct val="90000"/>
              </a:lnSpc>
            </a:pPr>
            <a:endParaRPr kumimoji="0" lang="en-US"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Placeholder 1"/>
          <p:cNvSpPr>
            <a:spLocks noGrp="1"/>
          </p:cNvSpPr>
          <p:nvPr>
            <p:ph type="title"/>
          </p:nvPr>
        </p:nvSpPr>
        <p:spPr>
          <a:xfrm>
            <a:off x="300329" y="216000"/>
            <a:ext cx="11589754" cy="648000"/>
          </a:xfrm>
          <a:prstGeom prst="rect">
            <a:avLst/>
          </a:prstGeom>
        </p:spPr>
        <p:txBody>
          <a:bodyPr vert="horz" wrap="square" lIns="0" tIns="0" rIns="0" bIns="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8489" y="1260001"/>
            <a:ext cx="11595020" cy="2215991"/>
          </a:xfrm>
          <a:prstGeom prst="rect">
            <a:avLst/>
          </a:prstGeom>
        </p:spPr>
        <p:txBody>
          <a:bodyPr vert="horz" wrap="square" lIns="0" tIns="0" rIns="0" bIns="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3285067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13" r:id="rId3"/>
  </p:sldLayoutIdLst>
  <p:transition>
    <p:fade/>
  </p:transition>
  <p:hf sldNum="0" hdr="0" ftr="0" dt="0"/>
  <p:txStyles>
    <p:titleStyle>
      <a:lvl1pPr algn="l" defTabSz="914363" rtl="0" eaLnBrk="1" latinLnBrk="0" hangingPunct="1">
        <a:lnSpc>
          <a:spcPct val="90000"/>
        </a:lnSpc>
        <a:spcBef>
          <a:spcPct val="0"/>
        </a:spcBef>
        <a:buNone/>
        <a:defRPr kumimoji="1" lang="en-US" sz="4400" b="1" kern="1200" cap="none" spc="0" baseline="0" dirty="0" smtClean="0">
          <a:ln w="3175">
            <a:noFill/>
          </a:ln>
          <a:gradFill flip="none" rotWithShape="1">
            <a:gsLst>
              <a:gs pos="0">
                <a:schemeClr val="bg1"/>
              </a:gs>
              <a:gs pos="86000">
                <a:schemeClr val="bg1"/>
              </a:gs>
            </a:gsLst>
            <a:lin ang="5400000" scaled="0"/>
            <a:tileRect/>
          </a:gradFill>
          <a:effectLst/>
          <a:latin typeface="メイリオ" pitchFamily="50" charset="-128"/>
          <a:ea typeface="メイリオ" pitchFamily="50" charset="-128"/>
          <a:cs typeface="Arial" charset="0"/>
        </a:defRPr>
      </a:lvl1pPr>
    </p:titleStyle>
    <p:bodyStyle>
      <a:lvl1pPr marL="342900" indent="-342900" algn="l" defTabSz="914363" rtl="0" eaLnBrk="1" latinLnBrk="0" hangingPunct="1">
        <a:lnSpc>
          <a:spcPct val="100000"/>
        </a:lnSpc>
        <a:spcBef>
          <a:spcPts val="600"/>
        </a:spcBef>
        <a:buClr>
          <a:schemeClr val="accent4"/>
        </a:buClr>
        <a:buSzPct val="100000"/>
        <a:buFont typeface="Wingdings" pitchFamily="2" charset="2"/>
        <a:buChar char="§"/>
        <a:defRPr kumimoji="1" sz="32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1pPr>
      <a:lvl2pPr marL="633413" indent="-290513" algn="l" defTabSz="914363" rtl="0" eaLnBrk="1" latinLnBrk="0" hangingPunct="1">
        <a:lnSpc>
          <a:spcPct val="100000"/>
        </a:lnSpc>
        <a:spcBef>
          <a:spcPts val="600"/>
        </a:spcBef>
        <a:buClr>
          <a:schemeClr val="accent4"/>
        </a:buClr>
        <a:buSzPct val="100000"/>
        <a:buFont typeface="Wingdings" pitchFamily="2" charset="2"/>
        <a:buChar char="§"/>
        <a:defRPr kumimoji="1" sz="28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2pPr>
      <a:lvl3pPr marL="914400" indent="-280988" algn="l" defTabSz="914363" rtl="0" eaLnBrk="1" latinLnBrk="0" hangingPunct="1">
        <a:lnSpc>
          <a:spcPct val="100000"/>
        </a:lnSpc>
        <a:spcBef>
          <a:spcPts val="600"/>
        </a:spcBef>
        <a:buClr>
          <a:schemeClr val="accent4"/>
        </a:buClr>
        <a:buSzPct val="100000"/>
        <a:buFont typeface="Wingdings" pitchFamily="2" charset="2"/>
        <a:buChar char="§"/>
        <a:defRPr kumimoji="1" sz="24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3pPr>
      <a:lvl4pPr marL="1143000" indent="-228600" algn="l" defTabSz="914363" rtl="0" eaLnBrk="1" latinLnBrk="0" hangingPunct="1">
        <a:lnSpc>
          <a:spcPct val="100000"/>
        </a:lnSpc>
        <a:spcBef>
          <a:spcPts val="600"/>
        </a:spcBef>
        <a:buClr>
          <a:schemeClr val="accent4"/>
        </a:buClr>
        <a:buSzPct val="100000"/>
        <a:buFont typeface="Wingdings" pitchFamily="2" charset="2"/>
        <a:buChar char="§"/>
        <a:defRPr kumimoji="1" sz="20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4pPr>
      <a:lvl5pPr marL="1371600" indent="-228600" algn="l" defTabSz="914363" rtl="0" eaLnBrk="1" latinLnBrk="0" hangingPunct="1">
        <a:lnSpc>
          <a:spcPct val="100000"/>
        </a:lnSpc>
        <a:spcBef>
          <a:spcPts val="600"/>
        </a:spcBef>
        <a:buClr>
          <a:schemeClr val="accent4"/>
        </a:buClr>
        <a:buSzPct val="100000"/>
        <a:buFont typeface="Wingdings" pitchFamily="2" charset="2"/>
        <a:buChar char="§"/>
        <a:defRPr kumimoji="1" sz="2000" kern="1200">
          <a:gradFill>
            <a:gsLst>
              <a:gs pos="0">
                <a:schemeClr val="tx1">
                  <a:lumMod val="90000"/>
                  <a:lumOff val="10000"/>
                </a:schemeClr>
              </a:gs>
              <a:gs pos="86000">
                <a:schemeClr val="tx1">
                  <a:lumMod val="90000"/>
                  <a:lumOff val="10000"/>
                </a:schemeClr>
              </a:gs>
            </a:gsLst>
            <a:lin ang="5400000" scaled="0"/>
          </a:gradFill>
          <a:latin typeface="メイリオ" pitchFamily="50" charset="-128"/>
          <a:ea typeface="メイリオ" pitchFamily="50" charset="-128"/>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4852" y="279065"/>
            <a:ext cx="11202296" cy="684000"/>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94852" y="1280160"/>
            <a:ext cx="11202296" cy="5212715"/>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2949151789"/>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lang="ja-JP" altLang="en-US" sz="3600" kern="120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p:titleStyle>
    <p:bodyStyle>
      <a:lvl1pPr marL="355600" indent="-355600" algn="l" defTabSz="914400" rtl="0" eaLnBrk="1" latinLnBrk="0" hangingPunct="1">
        <a:lnSpc>
          <a:spcPct val="100000"/>
        </a:lnSpc>
        <a:spcBef>
          <a:spcPts val="1000"/>
        </a:spcBef>
        <a:buClr>
          <a:srgbClr val="411F56"/>
        </a:buClr>
        <a:buSzPct val="90000"/>
        <a:buFont typeface="Wingdings" panose="05000000000000000000" pitchFamily="2" charset="2"/>
        <a:buChar char="n"/>
        <a:defRPr kumimoji="1" lang="ja-JP" altLang="en-US" sz="28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vl2pPr marL="903288" indent="-368300"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4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2pPr>
      <a:lvl3pPr marL="1258888" indent="-344488"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3pPr>
      <a:lvl4pPr marL="1793875" indent="-357188" algn="l" defTabSz="914400"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4852" y="279065"/>
            <a:ext cx="11202296" cy="684000"/>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94852" y="1280161"/>
            <a:ext cx="11202296" cy="5212715"/>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372911690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kumimoji="1" lang="ja-JP" altLang="en-US" sz="3600" kern="120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p:titleStyle>
    <p:bodyStyle>
      <a:lvl1pPr marL="355531" indent="-355531" algn="l" defTabSz="914225" rtl="0" eaLnBrk="1" latinLnBrk="0" hangingPunct="1">
        <a:lnSpc>
          <a:spcPct val="100000"/>
        </a:lnSpc>
        <a:spcBef>
          <a:spcPts val="1000"/>
        </a:spcBef>
        <a:buClr>
          <a:srgbClr val="411F56"/>
        </a:buClr>
        <a:buSzPct val="90000"/>
        <a:buFont typeface="Wingdings" panose="05000000000000000000" pitchFamily="2" charset="2"/>
        <a:buChar char="n"/>
        <a:defRPr kumimoji="1" lang="ja-JP" altLang="en-US" sz="28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vl2pPr marL="903114" indent="-368229"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4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2pPr>
      <a:lvl3pPr marL="1258646" indent="-344422"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3pPr>
      <a:lvl4pPr marL="1793530" indent="-357119" algn="l" defTabSz="914225" rtl="0" eaLnBrk="1" latinLnBrk="0" hangingPunct="1">
        <a:lnSpc>
          <a:spcPct val="100000"/>
        </a:lnSpc>
        <a:spcBef>
          <a:spcPts val="500"/>
        </a:spcBef>
        <a:buClr>
          <a:srgbClr val="411F56"/>
        </a:buClr>
        <a:buSzPct val="90000"/>
        <a:buFont typeface="Wingdings" panose="05000000000000000000" pitchFamily="2" charset="2"/>
        <a:buChar char="n"/>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kumimoji="1" lang="ja-JP" altLang="en-US" sz="2000"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225" rtl="0" eaLnBrk="1" latinLnBrk="0" hangingPunct="1">
        <a:defRPr kumimoji="1" sz="1800" kern="1200">
          <a:solidFill>
            <a:schemeClr val="tx1"/>
          </a:solidFill>
          <a:latin typeface="+mn-lt"/>
          <a:ea typeface="+mn-ea"/>
          <a:cs typeface="+mn-cs"/>
        </a:defRPr>
      </a:lvl1pPr>
      <a:lvl2pPr marL="457112" algn="l" defTabSz="914225" rtl="0" eaLnBrk="1" latinLnBrk="0" hangingPunct="1">
        <a:defRPr kumimoji="1" sz="1800" kern="1200">
          <a:solidFill>
            <a:schemeClr val="tx1"/>
          </a:solidFill>
          <a:latin typeface="+mn-lt"/>
          <a:ea typeface="+mn-ea"/>
          <a:cs typeface="+mn-cs"/>
        </a:defRPr>
      </a:lvl2pPr>
      <a:lvl3pPr marL="914225" algn="l" defTabSz="914225" rtl="0" eaLnBrk="1" latinLnBrk="0" hangingPunct="1">
        <a:defRPr kumimoji="1" sz="1800" kern="1200">
          <a:solidFill>
            <a:schemeClr val="tx1"/>
          </a:solidFill>
          <a:latin typeface="+mn-lt"/>
          <a:ea typeface="+mn-ea"/>
          <a:cs typeface="+mn-cs"/>
        </a:defRPr>
      </a:lvl3pPr>
      <a:lvl4pPr marL="1371337" algn="l" defTabSz="914225" rtl="0" eaLnBrk="1" latinLnBrk="0" hangingPunct="1">
        <a:defRPr kumimoji="1" sz="1800" kern="1200">
          <a:solidFill>
            <a:schemeClr val="tx1"/>
          </a:solidFill>
          <a:latin typeface="+mn-lt"/>
          <a:ea typeface="+mn-ea"/>
          <a:cs typeface="+mn-cs"/>
        </a:defRPr>
      </a:lvl4pPr>
      <a:lvl5pPr marL="1828449" algn="l" defTabSz="914225" rtl="0" eaLnBrk="1" latinLnBrk="0" hangingPunct="1">
        <a:defRPr kumimoji="1" sz="1800" kern="1200">
          <a:solidFill>
            <a:schemeClr val="tx1"/>
          </a:solidFill>
          <a:latin typeface="+mn-lt"/>
          <a:ea typeface="+mn-ea"/>
          <a:cs typeface="+mn-cs"/>
        </a:defRPr>
      </a:lvl5pPr>
      <a:lvl6pPr marL="2285561" algn="l" defTabSz="914225" rtl="0" eaLnBrk="1" latinLnBrk="0" hangingPunct="1">
        <a:defRPr kumimoji="1" sz="1800" kern="1200">
          <a:solidFill>
            <a:schemeClr val="tx1"/>
          </a:solidFill>
          <a:latin typeface="+mn-lt"/>
          <a:ea typeface="+mn-ea"/>
          <a:cs typeface="+mn-cs"/>
        </a:defRPr>
      </a:lvl6pPr>
      <a:lvl7pPr marL="2742674" algn="l" defTabSz="914225" rtl="0" eaLnBrk="1" latinLnBrk="0" hangingPunct="1">
        <a:defRPr kumimoji="1" sz="1800" kern="1200">
          <a:solidFill>
            <a:schemeClr val="tx1"/>
          </a:solidFill>
          <a:latin typeface="+mn-lt"/>
          <a:ea typeface="+mn-ea"/>
          <a:cs typeface="+mn-cs"/>
        </a:defRPr>
      </a:lvl7pPr>
      <a:lvl8pPr marL="3199785" algn="l" defTabSz="914225" rtl="0" eaLnBrk="1" latinLnBrk="0" hangingPunct="1">
        <a:defRPr kumimoji="1" sz="1800" kern="1200">
          <a:solidFill>
            <a:schemeClr val="tx1"/>
          </a:solidFill>
          <a:latin typeface="+mn-lt"/>
          <a:ea typeface="+mn-ea"/>
          <a:cs typeface="+mn-cs"/>
        </a:defRPr>
      </a:lvl8pPr>
      <a:lvl9pPr marL="3656897" algn="l" defTabSz="914225"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52"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kumimoji="0" lang="en-US" smtClean="0"/>
              <a:pPr defTabSz="914126"/>
              <a:t>‹#›</a:t>
            </a:fld>
            <a:endParaRPr kumimoji="0" lang="en-US"/>
          </a:p>
        </p:txBody>
      </p:sp>
    </p:spTree>
    <p:extLst>
      <p:ext uri="{BB962C8B-B14F-4D97-AF65-F5344CB8AC3E}">
        <p14:creationId xmlns:p14="http://schemas.microsoft.com/office/powerpoint/2010/main" val="3826386357"/>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3" r:id="rId24"/>
    <p:sldLayoutId id="2147483974" r:id="rId25"/>
    <p:sldLayoutId id="2147483975" r:id="rId26"/>
    <p:sldLayoutId id="2147483976" r:id="rId27"/>
    <p:sldLayoutId id="2147483977" r:id="rId28"/>
    <p:sldLayoutId id="2147483978" r:id="rId29"/>
    <p:sldLayoutId id="2147483979" r:id="rId30"/>
    <p:sldLayoutId id="2147483980" r:id="rId31"/>
    <p:sldLayoutId id="2147483981" r:id="rId32"/>
    <p:sldLayoutId id="2147483982" r:id="rId33"/>
    <p:sldLayoutId id="2147483983" r:id="rId34"/>
    <p:sldLayoutId id="2147483984" r:id="rId35"/>
    <p:sldLayoutId id="2147483985" r:id="rId36"/>
    <p:sldLayoutId id="2147483986" r:id="rId37"/>
    <p:sldLayoutId id="2147483987" r:id="rId38"/>
    <p:sldLayoutId id="2147483988" r:id="rId39"/>
    <p:sldLayoutId id="2147483989" r:id="rId40"/>
    <p:sldLayoutId id="2147483990" r:id="rId41"/>
    <p:sldLayoutId id="2147483991" r:id="rId42"/>
    <p:sldLayoutId id="2147483992" r:id="rId43"/>
    <p:sldLayoutId id="2147483993" r:id="rId44"/>
    <p:sldLayoutId id="2147483994" r:id="rId45"/>
    <p:sldLayoutId id="2147483995" r:id="rId46"/>
    <p:sldLayoutId id="2147483996" r:id="rId47"/>
    <p:sldLayoutId id="2147483997" r:id="rId48"/>
    <p:sldLayoutId id="2147483998" r:id="rId49"/>
    <p:sldLayoutId id="2147483999" r:id="rId50"/>
  </p:sldLayoutIdLst>
  <p:hf hd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Cognitive-emotion-windows"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portalstoragewuprod.azureedge.net/face/demo/detection%206.jpg" TargetMode="External"/><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ortalstoragewuprod.azureedge.net/face/demo/detection%206.jpg"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ja-jp/azure/cognitive-services/emotion/quickstarts/csharp"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www.microsoft.com/cognitive-serv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38199" y="2666663"/>
            <a:ext cx="11133221" cy="2127353"/>
          </a:xfrm>
        </p:spPr>
        <p:txBody>
          <a:bodyPr>
            <a:noAutofit/>
          </a:bodyPr>
          <a:lstStyle/>
          <a:p>
            <a:pPr>
              <a:lnSpc>
                <a:spcPct val="110000"/>
              </a:lnSpc>
            </a:pPr>
            <a:r>
              <a:rPr lang="en-US" altLang="ja-JP" sz="4800" dirty="0"/>
              <a:t>Cognitive Services </a:t>
            </a:r>
            <a:r>
              <a:rPr lang="ja-JP" altLang="en-US" sz="4800" dirty="0"/>
              <a:t>入門！</a:t>
            </a:r>
            <a:endParaRPr kumimoji="1" lang="ja-JP" altLang="en-US" sz="4800" b="0" dirty="0"/>
          </a:p>
        </p:txBody>
      </p:sp>
      <p:sp>
        <p:nvSpPr>
          <p:cNvPr id="5" name="サブタイトル 2"/>
          <p:cNvSpPr>
            <a:spLocks noGrp="1"/>
          </p:cNvSpPr>
          <p:nvPr>
            <p:ph type="subTitle" idx="1"/>
          </p:nvPr>
        </p:nvSpPr>
        <p:spPr>
          <a:xfrm>
            <a:off x="838200" y="4487091"/>
            <a:ext cx="4876800" cy="1662250"/>
          </a:xfrm>
        </p:spPr>
        <p:txBody>
          <a:bodyPr/>
          <a:lstStyle/>
          <a:p>
            <a:r>
              <a:rPr kumimoji="1" lang="ja-JP" altLang="en-US" sz="2400" dirty="0"/>
              <a:t>日本マイクロソフト株式会社</a:t>
            </a:r>
            <a:endParaRPr kumimoji="1" lang="en-US" altLang="ja-JP" sz="2400" dirty="0"/>
          </a:p>
          <a:p>
            <a:r>
              <a:rPr lang="ja-JP" altLang="en-US" sz="2400" dirty="0"/>
              <a:t>テクニカルエバンジェリスト</a:t>
            </a:r>
            <a:endParaRPr lang="en-US" altLang="ja-JP" sz="2400" dirty="0"/>
          </a:p>
          <a:p>
            <a:r>
              <a:rPr lang="ja-JP" altLang="en-US" sz="2400" dirty="0"/>
              <a:t>本間咲来 </a:t>
            </a:r>
            <a:endParaRPr lang="en-US" altLang="ja-JP" sz="2400" u="sng" dirty="0"/>
          </a:p>
          <a:p>
            <a:r>
              <a:rPr lang="en-US" altLang="ja-JP" sz="2400" u="sng" dirty="0"/>
              <a:t>sahomma@microsoft.com</a:t>
            </a:r>
            <a:endParaRPr kumimoji="1" lang="ja-JP" altLang="en-US" sz="2400" u="sng" dirty="0"/>
          </a:p>
        </p:txBody>
      </p:sp>
      <p:sp>
        <p:nvSpPr>
          <p:cNvPr id="7" name="正方形/長方形 6"/>
          <p:cNvSpPr/>
          <p:nvPr/>
        </p:nvSpPr>
        <p:spPr>
          <a:xfrm>
            <a:off x="838199" y="566019"/>
            <a:ext cx="3977371" cy="461665"/>
          </a:xfrm>
          <a:prstGeom prst="rect">
            <a:avLst/>
          </a:prstGeom>
        </p:spPr>
        <p:txBody>
          <a:bodyPr wrap="none">
            <a:spAutoFit/>
          </a:bodyPr>
          <a:lstStyle/>
          <a:p>
            <a:pPr>
              <a:lnSpc>
                <a:spcPct val="120000"/>
              </a:lnSpc>
              <a:spcBef>
                <a:spcPts val="1000"/>
              </a:spcBef>
              <a:buClr>
                <a:srgbClr val="411F56"/>
              </a:buClr>
              <a:buSzPct val="90000"/>
            </a:pPr>
            <a:r>
              <a:rPr lang="ja-JP" altLang="en-US" sz="2000" dirty="0">
                <a:solidFill>
                  <a:prstClr val="white"/>
                </a:solidFill>
                <a:latin typeface="メイリオ" pitchFamily="50" charset="-128"/>
                <a:ea typeface="メイリオ" pitchFamily="50" charset="-128"/>
              </a:rPr>
              <a:t>最終更新日</a:t>
            </a:r>
            <a:r>
              <a:rPr lang="en-US" altLang="ja-JP" sz="2000" dirty="0">
                <a:solidFill>
                  <a:prstClr val="white"/>
                </a:solidFill>
                <a:latin typeface="メイリオ" pitchFamily="50" charset="-128"/>
                <a:ea typeface="メイリオ" pitchFamily="50" charset="-128"/>
              </a:rPr>
              <a:t>: 2017 </a:t>
            </a:r>
            <a:r>
              <a:rPr lang="ja-JP" altLang="en-US" sz="2000" dirty="0">
                <a:solidFill>
                  <a:prstClr val="white"/>
                </a:solidFill>
                <a:latin typeface="メイリオ" pitchFamily="50" charset="-128"/>
                <a:ea typeface="メイリオ" pitchFamily="50" charset="-128"/>
              </a:rPr>
              <a:t>年 </a:t>
            </a:r>
            <a:r>
              <a:rPr lang="en-US" altLang="ja-JP" sz="2000" dirty="0">
                <a:solidFill>
                  <a:prstClr val="white"/>
                </a:solidFill>
                <a:latin typeface="メイリオ" pitchFamily="50" charset="-128"/>
                <a:ea typeface="メイリオ" pitchFamily="50" charset="-128"/>
              </a:rPr>
              <a:t>5 </a:t>
            </a:r>
            <a:r>
              <a:rPr lang="ja-JP" altLang="en-US" sz="2000" dirty="0">
                <a:solidFill>
                  <a:prstClr val="white"/>
                </a:solidFill>
                <a:latin typeface="メイリオ" pitchFamily="50" charset="-128"/>
                <a:ea typeface="メイリオ" pitchFamily="50" charset="-128"/>
              </a:rPr>
              <a:t>月 </a:t>
            </a:r>
            <a:r>
              <a:rPr lang="en-US" altLang="ja-JP" sz="2000" dirty="0">
                <a:solidFill>
                  <a:prstClr val="white"/>
                </a:solidFill>
                <a:latin typeface="メイリオ" pitchFamily="50" charset="-128"/>
                <a:ea typeface="メイリオ" pitchFamily="50" charset="-128"/>
              </a:rPr>
              <a:t>25 </a:t>
            </a:r>
            <a:r>
              <a:rPr lang="ja-JP" altLang="en-US" sz="2000" dirty="0">
                <a:solidFill>
                  <a:prstClr val="white"/>
                </a:solidFill>
                <a:latin typeface="メイリオ" pitchFamily="50" charset="-128"/>
                <a:ea typeface="メイリオ" pitchFamily="50" charset="-128"/>
              </a:rPr>
              <a:t>日</a:t>
            </a:r>
            <a:endParaRPr lang="en-US" altLang="ja-JP" sz="2000" dirty="0">
              <a:solidFill>
                <a:prstClr val="white"/>
              </a:solidFill>
              <a:latin typeface="メイリオ" pitchFamily="50" charset="-128"/>
              <a:ea typeface="メイリオ" pitchFamily="50" charset="-128"/>
            </a:endParaRPr>
          </a:p>
        </p:txBody>
      </p:sp>
    </p:spTree>
    <p:extLst>
      <p:ext uri="{BB962C8B-B14F-4D97-AF65-F5344CB8AC3E}">
        <p14:creationId xmlns:p14="http://schemas.microsoft.com/office/powerpoint/2010/main" val="104605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40834" t="24215" r="1761" b="22243"/>
          <a:stretch/>
        </p:blipFill>
        <p:spPr>
          <a:xfrm>
            <a:off x="2242117" y="1914353"/>
            <a:ext cx="7799163" cy="4849603"/>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015663"/>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選択した画像が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で解析された結果が表示されています。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解析結果の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Description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[people waiting at a train station", "Confidence</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と表示されていることを確認します。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6672851" y="2789303"/>
            <a:ext cx="3007216" cy="44505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6105528" y="173743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97116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srcRect l="41025" t="23843" r="1636" b="41843"/>
          <a:stretch/>
        </p:blipFill>
        <p:spPr>
          <a:xfrm>
            <a:off x="460694" y="1618131"/>
            <a:ext cx="10979962" cy="4380570"/>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400110"/>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スクロールバーを下に移動し</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て、</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解析結果の項目を確認します。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10847120" y="4430332"/>
            <a:ext cx="215831" cy="1360392"/>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0800185" y="396364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05396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srcRect l="41025" t="23843" r="1636" b="38790"/>
          <a:stretch/>
        </p:blipFill>
        <p:spPr>
          <a:xfrm>
            <a:off x="635413" y="1956482"/>
            <a:ext cx="10979962" cy="4770262"/>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この画面では、サンプル以外の画像も解析可能です。ぜひ皆様の画像データでお試しください。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を解析する場合はこの枠に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を入力して、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送信</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画像データをアップロードする場合は、</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参照</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Computer Vision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4770610" y="6109884"/>
            <a:ext cx="1159697" cy="37283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529924" y="571287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5824393" y="568363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853912" y="6109883"/>
            <a:ext cx="3852902" cy="37283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799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045029" y="1284515"/>
            <a:ext cx="10515600" cy="2982685"/>
          </a:xfrm>
        </p:spPr>
        <p:txBody>
          <a:bodyPr anchor="t"/>
          <a:lstStyle/>
          <a:p>
            <a:pPr algn="l">
              <a:lnSpc>
                <a:spcPct val="120000"/>
              </a:lnSpc>
            </a:pPr>
            <a:r>
              <a:rPr lang="en-US" altLang="ja-JP" sz="5400" b="0" dirty="0">
                <a:cs typeface="Segoe UI Light" panose="020B0502040204020203" pitchFamily="34" charset="0"/>
              </a:rPr>
              <a:t>Microsoft Cognitive Services </a:t>
            </a:r>
            <a:br>
              <a:rPr lang="en-US" altLang="ja-JP" sz="5400" b="0" dirty="0">
                <a:cs typeface="Segoe UI Light" panose="020B0502040204020203" pitchFamily="34" charset="0"/>
              </a:rPr>
            </a:br>
            <a:r>
              <a:rPr lang="ja-JP" altLang="en-US" sz="5400" b="0" dirty="0">
                <a:cs typeface="Segoe UI Light" panose="020B0502040204020203" pitchFamily="34" charset="0"/>
              </a:rPr>
              <a:t>利用編</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の作成</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キーの確認</a:t>
            </a:r>
            <a:br>
              <a:rPr lang="en-US" altLang="ja-JP" sz="2400" b="0" dirty="0">
                <a:cs typeface="Segoe UI Light" panose="020B0502040204020203" pitchFamily="34" charset="0"/>
              </a:rPr>
            </a:br>
            <a:r>
              <a:rPr lang="en-US" altLang="ja-JP" sz="2400" b="0" dirty="0">
                <a:cs typeface="Segoe UI Light" panose="020B0502040204020203" pitchFamily="34" charset="0"/>
              </a:rPr>
              <a:t>- </a:t>
            </a:r>
            <a:r>
              <a:rPr lang="ja-JP" altLang="en-US" sz="2400" b="0" dirty="0">
                <a:cs typeface="Segoe UI Light" panose="020B0502040204020203" pitchFamily="34" charset="0"/>
              </a:rPr>
              <a:t>サンプルアプリケーションの作成</a:t>
            </a:r>
            <a:endParaRPr lang="en-US" altLang="ja-JP" sz="2400" b="0" dirty="0">
              <a:latin typeface="Segoe UI Light" panose="020B0502040204020203" pitchFamily="34" charset="0"/>
              <a:ea typeface="Segoe UI Symbol"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82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8897420" y="6256218"/>
            <a:ext cx="2743200" cy="365125"/>
          </a:xfrm>
        </p:spPr>
        <p:txBody>
          <a:bodyPr/>
          <a:lstStyle/>
          <a:p>
            <a:pPr>
              <a:defRPr/>
            </a:pPr>
            <a:fld id="{A0BEE99D-9772-4854-B91B-AC12C19062C1}" type="slidenum">
              <a:rPr kumimoji="0" lang="ja-JP" altLang="en-US" sz="1800" kern="0" smtClean="0">
                <a:solidFill>
                  <a:srgbClr val="44546A">
                    <a:lumMod val="50000"/>
                  </a:srgbClr>
                </a:solidFill>
              </a:rPr>
              <a:pPr>
                <a:defRPr/>
              </a:pPr>
              <a:t>14</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1631216"/>
          </a:xfrm>
          <a:prstGeom prst="rect">
            <a:avLst/>
          </a:prstGeom>
          <a:solidFill>
            <a:schemeClr val="bg1"/>
          </a:solidFill>
        </p:spPr>
        <p:txBody>
          <a:bodyPr wrap="square" rtlCol="0">
            <a:spAutoFit/>
          </a:bodyPr>
          <a:lstStyle/>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https://portal.azure.com</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にアクセスし、</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ログイン可能なアカウントを入力します。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入力したアカウントの種類によりリダイレクト先がかわります。リダイレクト先で、パスワードを入力します。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サインイン</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(1)</a:t>
            </a:r>
            <a:endParaRPr 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5" name="グループ化 4"/>
          <p:cNvGrpSpPr/>
          <p:nvPr/>
        </p:nvGrpSpPr>
        <p:grpSpPr>
          <a:xfrm>
            <a:off x="1673795" y="2444110"/>
            <a:ext cx="4114609" cy="4162317"/>
            <a:chOff x="1052354" y="2124930"/>
            <a:chExt cx="4909306" cy="4966229"/>
          </a:xfrm>
        </p:grpSpPr>
        <p:pic>
          <p:nvPicPr>
            <p:cNvPr id="2" name="図 1"/>
            <p:cNvPicPr>
              <a:picLocks noChangeAspect="1"/>
            </p:cNvPicPr>
            <p:nvPr/>
          </p:nvPicPr>
          <p:blipFill>
            <a:blip r:embed="rId4"/>
            <a:stretch>
              <a:fillRect/>
            </a:stretch>
          </p:blipFill>
          <p:spPr>
            <a:xfrm>
              <a:off x="1190824" y="2124930"/>
              <a:ext cx="4770836" cy="4966229"/>
            </a:xfrm>
            <a:prstGeom prst="rect">
              <a:avLst/>
            </a:prstGeom>
            <a:ln>
              <a:solidFill>
                <a:srgbClr val="000000"/>
              </a:solidFill>
            </a:ln>
          </p:spPr>
        </p:pic>
        <p:sp>
          <p:nvSpPr>
            <p:cNvPr id="12" name="角丸四角形 11"/>
            <p:cNvSpPr/>
            <p:nvPr/>
          </p:nvSpPr>
          <p:spPr>
            <a:xfrm>
              <a:off x="1445086" y="4038180"/>
              <a:ext cx="4232367" cy="29371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1052354" y="4000373"/>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grpSp>
      <p:pic>
        <p:nvPicPr>
          <p:cNvPr id="18" name="図 17"/>
          <p:cNvPicPr>
            <a:picLocks noChangeAspect="1"/>
          </p:cNvPicPr>
          <p:nvPr/>
        </p:nvPicPr>
        <p:blipFill>
          <a:blip r:embed="rId5"/>
          <a:stretch>
            <a:fillRect/>
          </a:stretch>
        </p:blipFill>
        <p:spPr>
          <a:xfrm>
            <a:off x="6432657" y="2451309"/>
            <a:ext cx="4081041" cy="3395273"/>
          </a:xfrm>
          <a:prstGeom prst="rect">
            <a:avLst/>
          </a:prstGeom>
          <a:ln>
            <a:solidFill>
              <a:srgbClr val="000000"/>
            </a:solidFill>
          </a:ln>
        </p:spPr>
      </p:pic>
      <p:sp>
        <p:nvSpPr>
          <p:cNvPr id="19" name="角丸四角形 15"/>
          <p:cNvSpPr/>
          <p:nvPr/>
        </p:nvSpPr>
        <p:spPr>
          <a:xfrm>
            <a:off x="7181735" y="3924669"/>
            <a:ext cx="2593231" cy="257348"/>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6747449" y="386867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ltLang="ja-JP" dirty="0">
                <a:solidFill>
                  <a:srgbClr val="FF0000"/>
                </a:solidFill>
                <a:latin typeface="Segoe UI"/>
              </a:rPr>
              <a:t>2</a:t>
            </a:r>
            <a:endParaRPr kumimoji="1" lang="ja-JP" altLang="en-US" sz="18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1" name="正方形/長方形 20"/>
          <p:cNvSpPr/>
          <p:nvPr/>
        </p:nvSpPr>
        <p:spPr>
          <a:xfrm>
            <a:off x="6747449" y="430502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ltLang="ja-JP" dirty="0">
                <a:solidFill>
                  <a:srgbClr val="FF0000"/>
                </a:solidFill>
                <a:latin typeface="Segoe UI"/>
              </a:rPr>
              <a:t>3</a:t>
            </a:r>
            <a:endParaRPr kumimoji="1" lang="ja-JP" altLang="en-US" sz="18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2" name="正方形/長方形 21"/>
          <p:cNvSpPr/>
          <p:nvPr/>
        </p:nvSpPr>
        <p:spPr>
          <a:xfrm>
            <a:off x="7438120" y="3643409"/>
            <a:ext cx="992528" cy="17376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角丸四角形 22"/>
          <p:cNvSpPr/>
          <p:nvPr/>
        </p:nvSpPr>
        <p:spPr>
          <a:xfrm>
            <a:off x="7175807" y="4287107"/>
            <a:ext cx="2593231" cy="257348"/>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4330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A0BEE99D-9772-4854-B91B-AC12C19062C1}" type="slidenum">
              <a:rPr kumimoji="0" lang="ja-JP" altLang="en-US" sz="1800" kern="0" smtClean="0">
                <a:solidFill>
                  <a:srgbClr val="44546A">
                    <a:lumMod val="50000"/>
                  </a:srgbClr>
                </a:solidFill>
              </a:rPr>
              <a:pPr>
                <a:defRPr/>
              </a:pPr>
              <a:t>15</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707886"/>
          </a:xfrm>
          <a:prstGeom prst="rect">
            <a:avLst/>
          </a:prstGeom>
          <a:solidFill>
            <a:schemeClr val="bg1"/>
          </a:solidFill>
        </p:spPr>
        <p:txBody>
          <a:bodyPr wrap="square" rtlCol="0">
            <a:spAutoFit/>
          </a:bodyPr>
          <a:lstStyle/>
          <a:p>
            <a:pPr defTabSz="609585">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 Portal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のダッシュボードが表示されます。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を作成します。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新規</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(2)</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447162" y="1643891"/>
            <a:ext cx="8183271" cy="5100137"/>
          </a:xfrm>
          <a:prstGeom prst="rect">
            <a:avLst/>
          </a:prstGeom>
          <a:ln>
            <a:solidFill>
              <a:srgbClr val="000000"/>
            </a:solidFill>
          </a:ln>
        </p:spPr>
      </p:pic>
      <p:sp>
        <p:nvSpPr>
          <p:cNvPr id="12" name="角丸四角形 11"/>
          <p:cNvSpPr/>
          <p:nvPr/>
        </p:nvSpPr>
        <p:spPr>
          <a:xfrm>
            <a:off x="447162" y="2251959"/>
            <a:ext cx="1769945" cy="28293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53130" y="2165566"/>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Tree>
    <p:extLst>
      <p:ext uri="{BB962C8B-B14F-4D97-AF65-F5344CB8AC3E}">
        <p14:creationId xmlns:p14="http://schemas.microsoft.com/office/powerpoint/2010/main" val="3786920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631216"/>
          </a:xfrm>
          <a:prstGeom prst="rect">
            <a:avLst/>
          </a:prstGeom>
          <a:solidFill>
            <a:schemeClr val="bg1"/>
          </a:solidFill>
        </p:spPr>
        <p:txBody>
          <a:bodyPr wrap="square" rtlCol="0">
            <a:spAutoFit/>
          </a:bodyPr>
          <a:lstStyle/>
          <a:p>
            <a:pPr marL="34290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新規作成するサービスのカテゴリが表示されます。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[AI + 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すべて表示</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 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r>
              <a:rPr lang="en-US" altLang="ja-JP" sz="3200" dirty="0">
                <a:solidFill>
                  <a:sysClr val="windowText" lastClr="000000"/>
                </a:solidFill>
              </a:rPr>
              <a:t>3</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41954" t="46728" r="309" b="6055"/>
          <a:stretch/>
        </p:blipFill>
        <p:spPr>
          <a:xfrm>
            <a:off x="2191490" y="2387839"/>
            <a:ext cx="7540086" cy="4110838"/>
          </a:xfrm>
          <a:prstGeom prst="rect">
            <a:avLst/>
          </a:prstGeom>
          <a:ln>
            <a:solidFill>
              <a:srgbClr val="000000"/>
            </a:solidFill>
          </a:ln>
        </p:spPr>
      </p:pic>
    </p:spTree>
    <p:extLst>
      <p:ext uri="{BB962C8B-B14F-4D97-AF65-F5344CB8AC3E}">
        <p14:creationId xmlns:p14="http://schemas.microsoft.com/office/powerpoint/2010/main" val="130500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srcRect l="41332" t="15887" r="34082" b="3451"/>
          <a:stretch/>
        </p:blipFill>
        <p:spPr>
          <a:xfrm>
            <a:off x="838453" y="918533"/>
            <a:ext cx="2650333" cy="5796807"/>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a:defRPr/>
            </a:pPr>
            <a:fld id="{A0BEE99D-9772-4854-B91B-AC12C19062C1}" type="slidenum">
              <a:rPr kumimoji="0" lang="ja-JP" altLang="en-US" sz="1800" kern="0" smtClean="0">
                <a:solidFill>
                  <a:srgbClr val="44546A">
                    <a:lumMod val="50000"/>
                  </a:srgbClr>
                </a:solidFill>
              </a:rPr>
              <a:pPr>
                <a:defRPr/>
              </a:pPr>
              <a:t>17</a:t>
            </a:fld>
            <a:endParaRPr kumimoji="0" lang="ja-JP" altLang="en-US" sz="1800" kern="0" dirty="0">
              <a:solidFill>
                <a:srgbClr val="44546A">
                  <a:lumMod val="50000"/>
                </a:srgbClr>
              </a:solidFill>
            </a:endParaRPr>
          </a:p>
        </p:txBody>
      </p:sp>
      <p:sp>
        <p:nvSpPr>
          <p:cNvPr id="6" name="テキスト ボックス 5"/>
          <p:cNvSpPr txBox="1"/>
          <p:nvPr/>
        </p:nvSpPr>
        <p:spPr>
          <a:xfrm>
            <a:off x="3755287" y="874956"/>
            <a:ext cx="8335749" cy="1938992"/>
          </a:xfrm>
          <a:prstGeom prst="rect">
            <a:avLst/>
          </a:prstGeom>
          <a:solidFill>
            <a:schemeClr val="bg1"/>
          </a:solidFill>
        </p:spPr>
        <p:txBody>
          <a:bodyPr wrap="square" rtlCol="0">
            <a:spAutoFit/>
          </a:bodyPr>
          <a:lstStyle/>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名前</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と入力します。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場所</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米国西部</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を選択します。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価格レベル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[S0]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を選択します。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リソースグループ</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[HOL]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と入力します。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[API Setting]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作成</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 API </a:t>
            </a:r>
            <a:r>
              <a:rPr lang="ja-JP" altLang="en-US" sz="3200" dirty="0">
                <a:solidFill>
                  <a:sysClr val="windowText" lastClr="000000"/>
                </a:solidFill>
              </a:rPr>
              <a:t>の作成 </a:t>
            </a:r>
            <a:r>
              <a:rPr lang="en-US" altLang="ja-JP" sz="3200" dirty="0">
                <a:solidFill>
                  <a:sysClr val="windowText" lastClr="000000"/>
                </a:solidFill>
              </a:rPr>
              <a:t>(4)</a:t>
            </a: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984138" y="1406228"/>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3" name="正方形/長方形 12"/>
          <p:cNvSpPr/>
          <p:nvPr/>
        </p:nvSpPr>
        <p:spPr>
          <a:xfrm>
            <a:off x="400928" y="140909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
        <p:nvSpPr>
          <p:cNvPr id="17" name="角丸四角形 16"/>
          <p:cNvSpPr/>
          <p:nvPr/>
        </p:nvSpPr>
        <p:spPr>
          <a:xfrm>
            <a:off x="984138" y="2153998"/>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8" name="角丸四角形 17"/>
          <p:cNvSpPr/>
          <p:nvPr/>
        </p:nvSpPr>
        <p:spPr>
          <a:xfrm>
            <a:off x="984138" y="2574516"/>
            <a:ext cx="2504648" cy="407479"/>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19" name="角丸四角形 18"/>
          <p:cNvSpPr/>
          <p:nvPr/>
        </p:nvSpPr>
        <p:spPr>
          <a:xfrm>
            <a:off x="980409" y="2995035"/>
            <a:ext cx="2504648" cy="492472"/>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2" name="正方形/長方形 21"/>
          <p:cNvSpPr/>
          <p:nvPr/>
        </p:nvSpPr>
        <p:spPr>
          <a:xfrm>
            <a:off x="400928" y="2173071"/>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2</a:t>
            </a:r>
            <a:endParaRPr kumimoji="0" lang="ja-JP" altLang="en-US" kern="0" dirty="0">
              <a:solidFill>
                <a:srgbClr val="FF0000"/>
              </a:solidFill>
            </a:endParaRPr>
          </a:p>
        </p:txBody>
      </p:sp>
      <p:sp>
        <p:nvSpPr>
          <p:cNvPr id="23" name="正方形/長方形 22"/>
          <p:cNvSpPr/>
          <p:nvPr/>
        </p:nvSpPr>
        <p:spPr>
          <a:xfrm>
            <a:off x="400928" y="2605709"/>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3</a:t>
            </a:r>
            <a:endParaRPr kumimoji="0" lang="ja-JP" altLang="en-US" kern="0" dirty="0">
              <a:solidFill>
                <a:srgbClr val="FF0000"/>
              </a:solidFill>
            </a:endParaRPr>
          </a:p>
        </p:txBody>
      </p:sp>
      <p:sp>
        <p:nvSpPr>
          <p:cNvPr id="24" name="正方形/長方形 23"/>
          <p:cNvSpPr/>
          <p:nvPr/>
        </p:nvSpPr>
        <p:spPr>
          <a:xfrm>
            <a:off x="424522" y="307469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4</a:t>
            </a:r>
            <a:endParaRPr kumimoji="0" lang="ja-JP" altLang="en-US" kern="0" dirty="0">
              <a:solidFill>
                <a:srgbClr val="FF0000"/>
              </a:solidFill>
            </a:endParaRPr>
          </a:p>
        </p:txBody>
      </p:sp>
      <p:sp>
        <p:nvSpPr>
          <p:cNvPr id="25" name="正方形/長方形 24"/>
          <p:cNvSpPr/>
          <p:nvPr/>
        </p:nvSpPr>
        <p:spPr>
          <a:xfrm>
            <a:off x="396216" y="3838671"/>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5</a:t>
            </a:r>
            <a:endParaRPr kumimoji="0" lang="ja-JP" altLang="en-US" kern="0" dirty="0">
              <a:solidFill>
                <a:srgbClr val="FF0000"/>
              </a:solidFill>
            </a:endParaRPr>
          </a:p>
        </p:txBody>
      </p:sp>
      <p:sp>
        <p:nvSpPr>
          <p:cNvPr id="28" name="角丸四角形 11"/>
          <p:cNvSpPr/>
          <p:nvPr/>
        </p:nvSpPr>
        <p:spPr>
          <a:xfrm>
            <a:off x="980409" y="3516162"/>
            <a:ext cx="2504648" cy="1646681"/>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6" name="角丸四角形 11"/>
          <p:cNvSpPr/>
          <p:nvPr/>
        </p:nvSpPr>
        <p:spPr>
          <a:xfrm>
            <a:off x="977957" y="5844907"/>
            <a:ext cx="2504648" cy="65436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7" name="正方形/長方形 26"/>
          <p:cNvSpPr/>
          <p:nvPr/>
        </p:nvSpPr>
        <p:spPr>
          <a:xfrm>
            <a:off x="424522" y="5987424"/>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6</a:t>
            </a:r>
            <a:endParaRPr kumimoji="0" lang="ja-JP" altLang="en-US" kern="0" dirty="0">
              <a:solidFill>
                <a:srgbClr val="FF0000"/>
              </a:solidFill>
            </a:endParaRPr>
          </a:p>
        </p:txBody>
      </p:sp>
    </p:spTree>
    <p:extLst>
      <p:ext uri="{BB962C8B-B14F-4D97-AF65-F5344CB8AC3E}">
        <p14:creationId xmlns:p14="http://schemas.microsoft.com/office/powerpoint/2010/main" val="17091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8897420" y="6256218"/>
            <a:ext cx="2743200" cy="365125"/>
          </a:xfrm>
        </p:spPr>
        <p:txBody>
          <a:bodyPr/>
          <a:lstStyle/>
          <a:p>
            <a:pPr>
              <a:defRPr/>
            </a:pPr>
            <a:fld id="{A0BEE99D-9772-4854-B91B-AC12C19062C1}" type="slidenum">
              <a:rPr kumimoji="0" lang="ja-JP" altLang="en-US" sz="1800" kern="0" smtClean="0">
                <a:solidFill>
                  <a:srgbClr val="44546A">
                    <a:lumMod val="50000"/>
                  </a:srgbClr>
                </a:solidFill>
              </a:rPr>
              <a:pPr>
                <a:defRPr/>
              </a:pPr>
              <a:t>18</a:t>
            </a:fld>
            <a:endParaRPr kumimoji="0" lang="ja-JP" altLang="en-US" sz="1800" kern="0" dirty="0">
              <a:solidFill>
                <a:srgbClr val="44546A">
                  <a:lumMod val="50000"/>
                </a:srgbClr>
              </a:solidFill>
            </a:endParaRPr>
          </a:p>
        </p:txBody>
      </p:sp>
      <p:sp>
        <p:nvSpPr>
          <p:cNvPr id="6" name="テキスト ボックス 5"/>
          <p:cNvSpPr txBox="1"/>
          <p:nvPr/>
        </p:nvSpPr>
        <p:spPr>
          <a:xfrm>
            <a:off x="398312" y="812894"/>
            <a:ext cx="11130541" cy="1015663"/>
          </a:xfrm>
          <a:prstGeom prst="rect">
            <a:avLst/>
          </a:prstGeom>
          <a:solidFill>
            <a:schemeClr val="bg1"/>
          </a:solidFill>
        </p:spPr>
        <p:txBody>
          <a:bodyPr wrap="square" rtlCol="0">
            <a:spAutoFit/>
          </a:bodyPr>
          <a:lstStyle/>
          <a:p>
            <a:pPr defTabSz="609585">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API</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の作成が完了したら、続いて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キーを確認します。</a:t>
            </a: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Azure</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Portal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すべてのリソース</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[Cognitive Services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アイコン</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Emoiton</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indent="0">
              <a:buNone/>
              <a:defRPr/>
            </a:pPr>
            <a:r>
              <a:rPr lang="en-US" altLang="ja-JP" sz="3200" dirty="0">
                <a:solidFill>
                  <a:sysClr val="windowText" lastClr="000000"/>
                </a:solidFill>
              </a:rPr>
              <a:t>Emotion API </a:t>
            </a:r>
            <a:r>
              <a:rPr lang="ja-JP" altLang="en-US" sz="3200" dirty="0">
                <a:solidFill>
                  <a:sysClr val="windowText" lastClr="000000"/>
                </a:solidFill>
              </a:rPr>
              <a:t>キーの確認 </a:t>
            </a:r>
            <a:r>
              <a:rPr lang="en-US" altLang="ja-JP" sz="3200" dirty="0">
                <a:solidFill>
                  <a:sysClr val="windowText" lastClr="000000"/>
                </a:solidFill>
              </a:rPr>
              <a:t>(1)</a:t>
            </a:r>
            <a:endParaRPr lang="en-US" sz="3200" dirty="0">
              <a:solidFill>
                <a:sysClr val="windowText" lastClr="000000"/>
              </a:solidFill>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5" name="図 4"/>
          <p:cNvPicPr>
            <a:picLocks noChangeAspect="1"/>
          </p:cNvPicPr>
          <p:nvPr/>
        </p:nvPicPr>
        <p:blipFill>
          <a:blip r:embed="rId3"/>
          <a:stretch>
            <a:fillRect/>
          </a:stretch>
        </p:blipFill>
        <p:spPr>
          <a:xfrm>
            <a:off x="4619970" y="2488406"/>
            <a:ext cx="4895850" cy="3314700"/>
          </a:xfrm>
          <a:prstGeom prst="rect">
            <a:avLst/>
          </a:prstGeom>
          <a:ln>
            <a:solidFill>
              <a:srgbClr val="000000"/>
            </a:solidFill>
          </a:ln>
        </p:spPr>
      </p:pic>
      <p:pic>
        <p:nvPicPr>
          <p:cNvPr id="4" name="図 3"/>
          <p:cNvPicPr>
            <a:picLocks noChangeAspect="1"/>
          </p:cNvPicPr>
          <p:nvPr/>
        </p:nvPicPr>
        <p:blipFill>
          <a:blip r:embed="rId4"/>
          <a:stretch>
            <a:fillRect/>
          </a:stretch>
        </p:blipFill>
        <p:spPr>
          <a:xfrm>
            <a:off x="1839549" y="2488406"/>
            <a:ext cx="2324100" cy="2809875"/>
          </a:xfrm>
          <a:prstGeom prst="rect">
            <a:avLst/>
          </a:prstGeom>
          <a:ln>
            <a:solidFill>
              <a:srgbClr val="000000"/>
            </a:solidFill>
          </a:ln>
        </p:spPr>
      </p:pic>
      <p:sp>
        <p:nvSpPr>
          <p:cNvPr id="22" name="角丸四角形 11"/>
          <p:cNvSpPr/>
          <p:nvPr/>
        </p:nvSpPr>
        <p:spPr>
          <a:xfrm>
            <a:off x="1818606" y="4867386"/>
            <a:ext cx="2345043" cy="400113"/>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3" name="正方形/長方形 22"/>
          <p:cNvSpPr/>
          <p:nvPr/>
        </p:nvSpPr>
        <p:spPr>
          <a:xfrm>
            <a:off x="1380062" y="4898167"/>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1</a:t>
            </a:r>
            <a:endParaRPr kumimoji="0" lang="ja-JP" altLang="en-US" kern="0" dirty="0">
              <a:solidFill>
                <a:srgbClr val="FF0000"/>
              </a:solidFill>
            </a:endParaRPr>
          </a:p>
        </p:txBody>
      </p:sp>
      <p:sp>
        <p:nvSpPr>
          <p:cNvPr id="24" name="角丸四角形 11"/>
          <p:cNvSpPr/>
          <p:nvPr/>
        </p:nvSpPr>
        <p:spPr>
          <a:xfrm>
            <a:off x="5612798" y="5267499"/>
            <a:ext cx="2537897" cy="430895"/>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609585">
              <a:defRPr/>
            </a:pPr>
            <a:endParaRPr kumimoji="0" lang="ja-JP" altLang="en-US" sz="2400" kern="0">
              <a:solidFill>
                <a:prstClr val="black"/>
              </a:solidFill>
            </a:endParaRPr>
          </a:p>
        </p:txBody>
      </p:sp>
      <p:sp>
        <p:nvSpPr>
          <p:cNvPr id="25" name="正方形/長方形 24"/>
          <p:cNvSpPr/>
          <p:nvPr/>
        </p:nvSpPr>
        <p:spPr>
          <a:xfrm>
            <a:off x="5174254" y="5298280"/>
            <a:ext cx="309700" cy="369332"/>
          </a:xfrm>
          <a:prstGeom prst="rect">
            <a:avLst/>
          </a:prstGeom>
          <a:solidFill>
            <a:schemeClr val="bg1"/>
          </a:solidFill>
          <a:ln w="28575">
            <a:solidFill>
              <a:srgbClr val="FF0000"/>
            </a:solidFill>
          </a:ln>
        </p:spPr>
        <p:txBody>
          <a:bodyPr wrap="none">
            <a:spAutoFit/>
          </a:bodyPr>
          <a:lstStyle/>
          <a:p>
            <a:pPr defTabSz="609585">
              <a:defRPr/>
            </a:pPr>
            <a:r>
              <a:rPr kumimoji="0" lang="en-US" altLang="ja-JP" kern="0" dirty="0">
                <a:solidFill>
                  <a:srgbClr val="FF0000"/>
                </a:solidFill>
              </a:rPr>
              <a:t>2</a:t>
            </a:r>
            <a:endParaRPr kumimoji="0" lang="ja-JP" altLang="en-US" kern="0" dirty="0">
              <a:solidFill>
                <a:srgbClr val="FF0000"/>
              </a:solidFill>
            </a:endParaRPr>
          </a:p>
        </p:txBody>
      </p:sp>
    </p:spTree>
    <p:extLst>
      <p:ext uri="{BB962C8B-B14F-4D97-AF65-F5344CB8AC3E}">
        <p14:creationId xmlns:p14="http://schemas.microsoft.com/office/powerpoint/2010/main" val="292702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015663"/>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1</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コピーアイコン</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KEY1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のキーをコピーします。後で使用しますので</a:t>
            </a:r>
            <a:r>
              <a:rPr kumimoji="0" lang="ja-JP" altLang="en-US" sz="2000" kern="0" dirty="0" err="1">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メモ帳などに張り付けてください。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 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キーの確認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r>
              <a:rPr lang="en-US" altLang="ja-JP" sz="3200" dirty="0">
                <a:solidFill>
                  <a:sysClr val="windowText" lastClr="000000"/>
                </a:solidFill>
              </a:rPr>
              <a:t>2</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550825" y="2382573"/>
            <a:ext cx="11161332" cy="3407629"/>
          </a:xfrm>
          <a:prstGeom prst="rect">
            <a:avLst/>
          </a:prstGeom>
          <a:ln>
            <a:solidFill>
              <a:srgbClr val="000000"/>
            </a:solidFill>
          </a:ln>
        </p:spPr>
      </p:pic>
      <p:sp>
        <p:nvSpPr>
          <p:cNvPr id="22" name="角丸四角形 11"/>
          <p:cNvSpPr/>
          <p:nvPr/>
        </p:nvSpPr>
        <p:spPr>
          <a:xfrm>
            <a:off x="836856" y="5361722"/>
            <a:ext cx="1962795" cy="313345"/>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3" name="正方形/長方形 22"/>
          <p:cNvSpPr/>
          <p:nvPr/>
        </p:nvSpPr>
        <p:spPr>
          <a:xfrm>
            <a:off x="398312" y="53925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4" name="角丸四角形 11"/>
          <p:cNvSpPr/>
          <p:nvPr/>
        </p:nvSpPr>
        <p:spPr>
          <a:xfrm>
            <a:off x="11365385" y="4548209"/>
            <a:ext cx="346772" cy="420804"/>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5" name="正方形/長方形 24"/>
          <p:cNvSpPr/>
          <p:nvPr/>
        </p:nvSpPr>
        <p:spPr>
          <a:xfrm>
            <a:off x="11055685" y="426494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7" name="正方形/長方形 6"/>
          <p:cNvSpPr/>
          <p:nvPr/>
        </p:nvSpPr>
        <p:spPr>
          <a:xfrm>
            <a:off x="3389960" y="4695978"/>
            <a:ext cx="2095018" cy="125265"/>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506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045029" y="1284515"/>
            <a:ext cx="10515600" cy="2982685"/>
          </a:xfrm>
        </p:spPr>
        <p:txBody>
          <a:bodyPr anchor="t"/>
          <a:lstStyle/>
          <a:p>
            <a:pPr algn="l">
              <a:lnSpc>
                <a:spcPct val="120000"/>
              </a:lnSpc>
            </a:pPr>
            <a:r>
              <a:rPr lang="en-US" altLang="ja-JP" sz="5400" b="0" dirty="0">
                <a:cs typeface="Segoe UI Light" panose="020B0502040204020203" pitchFamily="34" charset="0"/>
              </a:rPr>
              <a:t>Microsoft Cognitive Services </a:t>
            </a:r>
            <a:br>
              <a:rPr lang="en-US" altLang="ja-JP" sz="5400" b="0" dirty="0">
                <a:cs typeface="Segoe UI Light" panose="020B0502040204020203" pitchFamily="34" charset="0"/>
              </a:rPr>
            </a:br>
            <a:r>
              <a:rPr lang="ja-JP" altLang="en-US" sz="5400" b="0" dirty="0">
                <a:cs typeface="Segoe UI Light" panose="020B0502040204020203" pitchFamily="34" charset="0"/>
              </a:rPr>
              <a:t>体験編</a:t>
            </a:r>
            <a:br>
              <a:rPr lang="en-US" altLang="ja-JP" sz="2400" b="0" dirty="0">
                <a:cs typeface="Segoe UI Light" panose="020B0502040204020203" pitchFamily="34" charset="0"/>
              </a:rPr>
            </a:br>
            <a:r>
              <a:rPr lang="en-US" altLang="ja-JP" sz="2400" b="0" dirty="0">
                <a:cs typeface="Segoe UI Light" panose="020B0502040204020203" pitchFamily="34" charset="0"/>
              </a:rPr>
              <a:t>- Emotion API </a:t>
            </a:r>
            <a:r>
              <a:rPr lang="ja-JP" altLang="en-US" sz="2400" b="0" dirty="0">
                <a:cs typeface="Segoe UI Light" panose="020B0502040204020203" pitchFamily="34" charset="0"/>
              </a:rPr>
              <a:t>の体験</a:t>
            </a:r>
            <a:br>
              <a:rPr lang="en-US" altLang="ja-JP" sz="2400" b="0" dirty="0">
                <a:cs typeface="Segoe UI Light" panose="020B0502040204020203" pitchFamily="34" charset="0"/>
              </a:rPr>
            </a:br>
            <a:r>
              <a:rPr lang="en-US" altLang="ja-JP" sz="2400" b="0" dirty="0">
                <a:cs typeface="Segoe UI Light" panose="020B0502040204020203" pitchFamily="34" charset="0"/>
              </a:rPr>
              <a:t>- Computer Vision API </a:t>
            </a:r>
            <a:r>
              <a:rPr lang="ja-JP" altLang="en-US" sz="2400" b="0" dirty="0">
                <a:cs typeface="Segoe UI Light" panose="020B0502040204020203" pitchFamily="34" charset="0"/>
              </a:rPr>
              <a:t>の体験</a:t>
            </a:r>
            <a:endParaRPr lang="en-US" altLang="ja-JP" sz="2400" b="0" dirty="0">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5" name="テキスト ボックス 4"/>
          <p:cNvSpPr txBox="1"/>
          <p:nvPr/>
        </p:nvSpPr>
        <p:spPr>
          <a:xfrm>
            <a:off x="1045029" y="4569200"/>
            <a:ext cx="10033516" cy="830997"/>
          </a:xfrm>
          <a:prstGeom prst="rect">
            <a:avLst/>
          </a:prstGeom>
          <a:solidFill>
            <a:schemeClr val="bg1"/>
          </a:solidFill>
          <a:ln w="57150">
            <a:solidFill>
              <a:srgbClr val="FF0000"/>
            </a:solidFill>
          </a:ln>
        </p:spPr>
        <p:txBody>
          <a:bodyPr wrap="none" rtlCol="0">
            <a:spAutoFit/>
          </a:bodyPr>
          <a:lstStyle/>
          <a:p>
            <a:r>
              <a:rPr kumimoji="1" lang="ja-JP" altLang="en-US" sz="2400" dirty="0">
                <a:solidFill>
                  <a:srgbClr val="FF0000"/>
                </a:solidFill>
                <a:latin typeface="メイリオ" panose="020B0604030504040204" pitchFamily="50" charset="-128"/>
                <a:ea typeface="メイリオ" panose="020B0604030504040204" pitchFamily="50" charset="-128"/>
              </a:rPr>
              <a:t>本編では、</a:t>
            </a:r>
            <a:r>
              <a:rPr lang="ja-JP" altLang="en-US" sz="2400" dirty="0">
                <a:solidFill>
                  <a:srgbClr val="FF0000"/>
                </a:solidFill>
                <a:latin typeface="メイリオ" panose="020B0604030504040204" pitchFamily="50" charset="-128"/>
                <a:ea typeface="メイリオ" panose="020B0604030504040204" pitchFamily="50" charset="-128"/>
              </a:rPr>
              <a:t>人物の顔を撮影している画像データを予めご準備ください。</a:t>
            </a:r>
            <a:endParaRPr lang="en-US" altLang="ja-JP" sz="2400" dirty="0">
              <a:solidFill>
                <a:srgbClr val="FF0000"/>
              </a:solidFill>
              <a:latin typeface="メイリオ" panose="020B0604030504040204" pitchFamily="50" charset="-128"/>
              <a:ea typeface="メイリオ" panose="020B0604030504040204" pitchFamily="50" charset="-128"/>
            </a:endParaRPr>
          </a:p>
          <a:p>
            <a:r>
              <a:rPr kumimoji="1" lang="ja-JP" altLang="en-US" sz="2400" dirty="0">
                <a:solidFill>
                  <a:srgbClr val="FF0000"/>
                </a:solidFill>
                <a:latin typeface="メイリオ" panose="020B0604030504040204" pitchFamily="50" charset="-128"/>
                <a:ea typeface="メイリオ" panose="020B0604030504040204" pitchFamily="50" charset="-128"/>
              </a:rPr>
              <a:t>集合写真の画像データが最も望ましいです。</a:t>
            </a:r>
          </a:p>
        </p:txBody>
      </p:sp>
    </p:spTree>
    <p:extLst>
      <p:ext uri="{BB962C8B-B14F-4D97-AF65-F5344CB8AC3E}">
        <p14:creationId xmlns:p14="http://schemas.microsoft.com/office/powerpoint/2010/main" val="19342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631216"/>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作成した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を使用したサンプルアプリケーションを作成します</a:t>
            </a:r>
            <a:r>
              <a:rPr kumimoji="0" lang="ja-JP" altLang="en-US"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lvl="0" defTabSz="609585">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https://github.com/Microsoft/Cognitive-emotion-windows</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にアクセスします。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Tx/>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[Clone or download]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[Copy to clipboard]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ボタンをクリックして、</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git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リポジトリの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URL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をコピーします。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lang="ja-JP" altLang="en-US" sz="3200" dirty="0">
                <a:solidFill>
                  <a:sysClr val="windowText" lastClr="000000"/>
                </a:solidFill>
              </a:rPr>
              <a:t>サンプルアプリケーションの作成</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1930639" y="2413037"/>
            <a:ext cx="8452196" cy="4170049"/>
            <a:chOff x="506467" y="2017053"/>
            <a:chExt cx="9575082" cy="4724046"/>
          </a:xfrm>
        </p:grpSpPr>
        <p:pic>
          <p:nvPicPr>
            <p:cNvPr id="4" name="図 3"/>
            <p:cNvPicPr>
              <a:picLocks noChangeAspect="1"/>
            </p:cNvPicPr>
            <p:nvPr/>
          </p:nvPicPr>
          <p:blipFill>
            <a:blip r:embed="rId4"/>
            <a:stretch>
              <a:fillRect/>
            </a:stretch>
          </p:blipFill>
          <p:spPr>
            <a:xfrm>
              <a:off x="506467" y="2017053"/>
              <a:ext cx="9550233" cy="4724046"/>
            </a:xfrm>
            <a:prstGeom prst="rect">
              <a:avLst/>
            </a:prstGeom>
            <a:ln>
              <a:solidFill>
                <a:srgbClr val="000000"/>
              </a:solidFill>
            </a:ln>
          </p:spPr>
        </p:pic>
        <p:sp>
          <p:nvSpPr>
            <p:cNvPr id="12" name="角丸四角形 11"/>
            <p:cNvSpPr/>
            <p:nvPr/>
          </p:nvSpPr>
          <p:spPr>
            <a:xfrm>
              <a:off x="9608345" y="5863568"/>
              <a:ext cx="345883" cy="27289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8351809" y="453232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9558132" y="54729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8715737" y="4901654"/>
              <a:ext cx="1365812" cy="28548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7016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10463625" y="624959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2554545"/>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2017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を起動します。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表示</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が表示されます。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ローカル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複製</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先ほどコピーした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を貼り付けます。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複製</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8" name="図 7"/>
          <p:cNvPicPr>
            <a:picLocks noChangeAspect="1"/>
          </p:cNvPicPr>
          <p:nvPr/>
        </p:nvPicPr>
        <p:blipFill>
          <a:blip r:embed="rId3"/>
          <a:stretch>
            <a:fillRect/>
          </a:stretch>
        </p:blipFill>
        <p:spPr>
          <a:xfrm>
            <a:off x="7691600" y="2129708"/>
            <a:ext cx="3330558" cy="4623282"/>
          </a:xfrm>
          <a:prstGeom prst="rect">
            <a:avLst/>
          </a:prstGeom>
          <a:ln>
            <a:solidFill>
              <a:srgbClr val="000000"/>
            </a:solidFill>
          </a:ln>
        </p:spPr>
      </p:pic>
      <p:pic>
        <p:nvPicPr>
          <p:cNvPr id="5" name="図 4"/>
          <p:cNvPicPr>
            <a:picLocks noChangeAspect="1"/>
          </p:cNvPicPr>
          <p:nvPr/>
        </p:nvPicPr>
        <p:blipFill>
          <a:blip r:embed="rId4"/>
          <a:stretch>
            <a:fillRect/>
          </a:stretch>
        </p:blipFill>
        <p:spPr>
          <a:xfrm>
            <a:off x="536229" y="3494379"/>
            <a:ext cx="5381625" cy="2457450"/>
          </a:xfrm>
          <a:prstGeom prst="rect">
            <a:avLst/>
          </a:prstGeom>
          <a:ln>
            <a:solidFill>
              <a:srgbClr val="000000"/>
            </a:solidFill>
          </a:ln>
        </p:spPr>
      </p:pic>
      <p:sp>
        <p:nvSpPr>
          <p:cNvPr id="12" name="角丸四角形 11"/>
          <p:cNvSpPr/>
          <p:nvPr/>
        </p:nvSpPr>
        <p:spPr>
          <a:xfrm>
            <a:off x="582924" y="4586657"/>
            <a:ext cx="5334930" cy="31806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1992346" y="372043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273224" y="418238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309975" y="3999602"/>
            <a:ext cx="821802" cy="25564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角丸四角形 11"/>
          <p:cNvSpPr/>
          <p:nvPr/>
        </p:nvSpPr>
        <p:spPr>
          <a:xfrm>
            <a:off x="9115608" y="3692847"/>
            <a:ext cx="551396" cy="223331"/>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6" name="角丸四角形 11"/>
          <p:cNvSpPr/>
          <p:nvPr/>
        </p:nvSpPr>
        <p:spPr>
          <a:xfrm>
            <a:off x="8058216" y="4303512"/>
            <a:ext cx="2245395" cy="67753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角丸四角形 11"/>
          <p:cNvSpPr/>
          <p:nvPr/>
        </p:nvSpPr>
        <p:spPr>
          <a:xfrm>
            <a:off x="8015474" y="6383658"/>
            <a:ext cx="977510" cy="32830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9632897" y="330551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1" name="正方形/長方形 20"/>
          <p:cNvSpPr/>
          <p:nvPr/>
        </p:nvSpPr>
        <p:spPr>
          <a:xfrm>
            <a:off x="7693052" y="527560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4</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2" name="正方形/長方形 21"/>
          <p:cNvSpPr/>
          <p:nvPr/>
        </p:nvSpPr>
        <p:spPr>
          <a:xfrm>
            <a:off x="7640361" y="6383658"/>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5</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10379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938992"/>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ローカル</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Git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リポジトリ</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にある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Coginitive</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-Emotion-Windows]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チームエクスプローラー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開く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[Sample-WPF]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フォルダにある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[EmotionAPI-WPF-Samples.sln]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をダブルクリックして開きます。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インストール画面が出る場合は</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インストール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9" name="図 8"/>
          <p:cNvPicPr>
            <a:picLocks noChangeAspect="1"/>
          </p:cNvPicPr>
          <p:nvPr/>
        </p:nvPicPr>
        <p:blipFill>
          <a:blip r:embed="rId3"/>
          <a:stretch>
            <a:fillRect/>
          </a:stretch>
        </p:blipFill>
        <p:spPr>
          <a:xfrm>
            <a:off x="4163055" y="2891985"/>
            <a:ext cx="3037518" cy="3809080"/>
          </a:xfrm>
          <a:prstGeom prst="rect">
            <a:avLst/>
          </a:prstGeom>
          <a:ln>
            <a:solidFill>
              <a:srgbClr val="000000"/>
            </a:solidFill>
          </a:ln>
        </p:spPr>
      </p:pic>
      <p:pic>
        <p:nvPicPr>
          <p:cNvPr id="19" name="図 18"/>
          <p:cNvPicPr>
            <a:picLocks noChangeAspect="1"/>
          </p:cNvPicPr>
          <p:nvPr/>
        </p:nvPicPr>
        <p:blipFill rotWithShape="1">
          <a:blip r:embed="rId4"/>
          <a:srcRect l="2793"/>
          <a:stretch/>
        </p:blipFill>
        <p:spPr>
          <a:xfrm>
            <a:off x="7581463" y="2891984"/>
            <a:ext cx="3860986" cy="3019425"/>
          </a:xfrm>
          <a:prstGeom prst="rect">
            <a:avLst/>
          </a:prstGeom>
          <a:ln>
            <a:solidFill>
              <a:srgbClr val="000000"/>
            </a:solidFill>
          </a:ln>
        </p:spPr>
      </p:pic>
      <p:pic>
        <p:nvPicPr>
          <p:cNvPr id="8" name="図 7"/>
          <p:cNvPicPr>
            <a:picLocks noChangeAspect="1"/>
          </p:cNvPicPr>
          <p:nvPr/>
        </p:nvPicPr>
        <p:blipFill>
          <a:blip r:embed="rId5"/>
          <a:stretch>
            <a:fillRect/>
          </a:stretch>
        </p:blipFill>
        <p:spPr>
          <a:xfrm>
            <a:off x="487230" y="2891984"/>
            <a:ext cx="3524250" cy="3076575"/>
          </a:xfrm>
          <a:prstGeom prst="rect">
            <a:avLst/>
          </a:prstGeom>
          <a:ln>
            <a:solidFill>
              <a:srgbClr val="000000"/>
            </a:solidFill>
          </a:ln>
        </p:spPr>
      </p:pic>
      <p:sp>
        <p:nvSpPr>
          <p:cNvPr id="13" name="正方形/長方形 12"/>
          <p:cNvSpPr/>
          <p:nvPr/>
        </p:nvSpPr>
        <p:spPr>
          <a:xfrm>
            <a:off x="375383" y="55183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4827954" y="601447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764150" y="5518303"/>
            <a:ext cx="2862162" cy="45025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角丸四角形 11"/>
          <p:cNvSpPr/>
          <p:nvPr/>
        </p:nvSpPr>
        <p:spPr>
          <a:xfrm>
            <a:off x="7912598" y="5419983"/>
            <a:ext cx="2857957" cy="46765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正方形/長方形 19"/>
          <p:cNvSpPr/>
          <p:nvPr/>
        </p:nvSpPr>
        <p:spPr>
          <a:xfrm>
            <a:off x="7531708" y="533363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23" name="角丸四角形 11"/>
          <p:cNvSpPr/>
          <p:nvPr/>
        </p:nvSpPr>
        <p:spPr>
          <a:xfrm>
            <a:off x="5148135" y="6340014"/>
            <a:ext cx="418855" cy="361051"/>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4984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400110"/>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Visual Studio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開始</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をクリックして、サンプルアプリケーションのデバッグ実行します。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398312" y="1986051"/>
            <a:ext cx="9991725" cy="1552575"/>
          </a:xfrm>
          <a:prstGeom prst="rect">
            <a:avLst/>
          </a:prstGeom>
          <a:ln>
            <a:solidFill>
              <a:srgbClr val="000000"/>
            </a:solidFill>
          </a:ln>
        </p:spPr>
      </p:pic>
      <p:sp>
        <p:nvSpPr>
          <p:cNvPr id="13" name="正方形/長方形 12"/>
          <p:cNvSpPr/>
          <p:nvPr/>
        </p:nvSpPr>
        <p:spPr>
          <a:xfrm>
            <a:off x="6909607" y="264046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7064457" y="3128217"/>
            <a:ext cx="983628" cy="41040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95712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015663"/>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先ほどメモ帳などに張り付けた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を貼り付けします。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[Save Key]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[OK]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をクリックして、ポップアップウインドウを閉じます。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14" name="図 13"/>
          <p:cNvPicPr>
            <a:picLocks noChangeAspect="1"/>
          </p:cNvPicPr>
          <p:nvPr/>
        </p:nvPicPr>
        <p:blipFill>
          <a:blip r:embed="rId3"/>
          <a:stretch>
            <a:fillRect/>
          </a:stretch>
        </p:blipFill>
        <p:spPr>
          <a:xfrm>
            <a:off x="589649" y="2162681"/>
            <a:ext cx="8593961" cy="2862366"/>
          </a:xfrm>
          <a:prstGeom prst="rect">
            <a:avLst/>
          </a:prstGeom>
          <a:ln>
            <a:solidFill>
              <a:srgbClr val="000000"/>
            </a:solidFill>
          </a:ln>
        </p:spPr>
      </p:pic>
      <p:sp>
        <p:nvSpPr>
          <p:cNvPr id="13" name="正方形/長方形 12"/>
          <p:cNvSpPr/>
          <p:nvPr/>
        </p:nvSpPr>
        <p:spPr>
          <a:xfrm>
            <a:off x="3831992" y="437385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4141692" y="3974951"/>
            <a:ext cx="3129356" cy="305846"/>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7283729" y="356095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7271048" y="4054144"/>
            <a:ext cx="644762" cy="196233"/>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nvGrpSpPr>
          <p:cNvPr id="2" name="グループ化 1"/>
          <p:cNvGrpSpPr/>
          <p:nvPr/>
        </p:nvGrpSpPr>
        <p:grpSpPr>
          <a:xfrm>
            <a:off x="7271048" y="4440630"/>
            <a:ext cx="3447996" cy="2180713"/>
            <a:chOff x="6901932" y="3914655"/>
            <a:chExt cx="3990975" cy="2524125"/>
          </a:xfrm>
        </p:grpSpPr>
        <p:pic>
          <p:nvPicPr>
            <p:cNvPr id="5" name="図 4"/>
            <p:cNvPicPr>
              <a:picLocks noChangeAspect="1"/>
            </p:cNvPicPr>
            <p:nvPr/>
          </p:nvPicPr>
          <p:blipFill>
            <a:blip r:embed="rId4"/>
            <a:stretch>
              <a:fillRect/>
            </a:stretch>
          </p:blipFill>
          <p:spPr>
            <a:xfrm>
              <a:off x="6901932" y="3914655"/>
              <a:ext cx="3990975" cy="2524125"/>
            </a:xfrm>
            <a:prstGeom prst="rect">
              <a:avLst/>
            </a:prstGeom>
            <a:ln>
              <a:solidFill>
                <a:srgbClr val="000000"/>
              </a:solidFill>
            </a:ln>
          </p:spPr>
        </p:pic>
        <p:sp>
          <p:nvSpPr>
            <p:cNvPr id="17" name="正方形/長方形 16"/>
            <p:cNvSpPr/>
            <p:nvPr/>
          </p:nvSpPr>
          <p:spPr>
            <a:xfrm>
              <a:off x="9018529" y="580769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9" name="角丸四角形 11"/>
            <p:cNvSpPr/>
            <p:nvPr/>
          </p:nvSpPr>
          <p:spPr>
            <a:xfrm>
              <a:off x="9420827" y="5790724"/>
              <a:ext cx="1181583" cy="465494"/>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grpSp>
      <p:sp>
        <p:nvSpPr>
          <p:cNvPr id="7" name="正方形/長方形 6"/>
          <p:cNvSpPr/>
          <p:nvPr/>
        </p:nvSpPr>
        <p:spPr>
          <a:xfrm>
            <a:off x="4156700" y="4095955"/>
            <a:ext cx="2071869" cy="154247"/>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4090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 emotion using a URL]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rPr>
              <a:t>https://portalstoragewuprod.azureedge.net/face/demo/detection%206.jpg</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を入力します。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して</a:t>
            </a:r>
            <a:r>
              <a:rPr kumimoji="0" lang="ja-JP" altLang="en-US"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先ほど体験した同じ画像が解析されていることを確認します。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(6)</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4" name="グループ化 3"/>
          <p:cNvGrpSpPr/>
          <p:nvPr/>
        </p:nvGrpSpPr>
        <p:grpSpPr>
          <a:xfrm>
            <a:off x="1759068" y="2203445"/>
            <a:ext cx="8520795" cy="4491528"/>
            <a:chOff x="1260768" y="1643891"/>
            <a:chExt cx="9614054" cy="5067813"/>
          </a:xfrm>
        </p:grpSpPr>
        <p:pic>
          <p:nvPicPr>
            <p:cNvPr id="2" name="図 1"/>
            <p:cNvPicPr>
              <a:picLocks noChangeAspect="1"/>
            </p:cNvPicPr>
            <p:nvPr/>
          </p:nvPicPr>
          <p:blipFill>
            <a:blip r:embed="rId4"/>
            <a:stretch>
              <a:fillRect/>
            </a:stretch>
          </p:blipFill>
          <p:spPr>
            <a:xfrm>
              <a:off x="1260768" y="1643891"/>
              <a:ext cx="9614054" cy="5067813"/>
            </a:xfrm>
            <a:prstGeom prst="rect">
              <a:avLst/>
            </a:prstGeom>
            <a:ln>
              <a:solidFill>
                <a:srgbClr val="000000"/>
              </a:solidFill>
            </a:ln>
          </p:spPr>
        </p:pic>
        <p:sp>
          <p:nvSpPr>
            <p:cNvPr id="13" name="正方形/長方形 12"/>
            <p:cNvSpPr/>
            <p:nvPr/>
          </p:nvSpPr>
          <p:spPr>
            <a:xfrm>
              <a:off x="1260768" y="228208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4164627" y="2250150"/>
              <a:ext cx="3519475" cy="40126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3753238" y="202024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1415618" y="2780725"/>
              <a:ext cx="1812232" cy="26144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0" name="角丸四角形 11"/>
            <p:cNvSpPr/>
            <p:nvPr/>
          </p:nvSpPr>
          <p:spPr>
            <a:xfrm>
              <a:off x="7684103" y="2282079"/>
              <a:ext cx="520862" cy="27009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1" name="正方形/長方形 20"/>
            <p:cNvSpPr/>
            <p:nvPr/>
          </p:nvSpPr>
          <p:spPr>
            <a:xfrm>
              <a:off x="7789684" y="183557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349617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画像をアップロードして解析します。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[Detect emotion using a stream]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invalidUrl="https://portalstoragewuprod.azureedge.net/face/demo/detection 6.jpg"/>
              </a:rPr>
              <a:t>https://portalstoragewuprod.azureedge.net/face/demo/detection%206.jpg</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の画像をデスクトップに保存して、</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[Load Image]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をクリックして解析を実行します。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X</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をクリックして、アプリケーションのデバッグ実行を終了します。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hlinkClick r:id="rId3" invalidUrl="https://portalstoragewuprod.azureedge.net/face/demo/detection 6.jpg"/>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(7)</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816152" y="2759942"/>
            <a:ext cx="10231694" cy="2292118"/>
            <a:chOff x="220533" y="2291457"/>
            <a:chExt cx="10231694" cy="2292118"/>
          </a:xfrm>
        </p:grpSpPr>
        <p:pic>
          <p:nvPicPr>
            <p:cNvPr id="4" name="図 3"/>
            <p:cNvPicPr>
              <a:picLocks noChangeAspect="1"/>
            </p:cNvPicPr>
            <p:nvPr/>
          </p:nvPicPr>
          <p:blipFill rotWithShape="1">
            <a:blip r:embed="rId4"/>
            <a:srcRect b="67144"/>
            <a:stretch/>
          </p:blipFill>
          <p:spPr>
            <a:xfrm>
              <a:off x="220533" y="2330362"/>
              <a:ext cx="10231694" cy="2253213"/>
            </a:xfrm>
            <a:prstGeom prst="rect">
              <a:avLst/>
            </a:prstGeom>
            <a:ln>
              <a:solidFill>
                <a:srgbClr val="000000"/>
              </a:solidFill>
            </a:ln>
          </p:spPr>
        </p:pic>
        <p:sp>
          <p:nvSpPr>
            <p:cNvPr id="20" name="角丸四角形 11"/>
            <p:cNvSpPr/>
            <p:nvPr/>
          </p:nvSpPr>
          <p:spPr>
            <a:xfrm>
              <a:off x="10036946" y="2291457"/>
              <a:ext cx="415281" cy="31014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1" name="正方形/長方形 20"/>
            <p:cNvSpPr/>
            <p:nvPr/>
          </p:nvSpPr>
          <p:spPr>
            <a:xfrm>
              <a:off x="9610091" y="240481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220534" y="4113921"/>
              <a:ext cx="2511092" cy="261310"/>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398312" y="364978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9" name="角丸四角形 11"/>
            <p:cNvSpPr/>
            <p:nvPr/>
          </p:nvSpPr>
          <p:spPr>
            <a:xfrm>
              <a:off x="6032954" y="3757806"/>
              <a:ext cx="819259" cy="261310"/>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2" name="正方形/長方形 21"/>
            <p:cNvSpPr/>
            <p:nvPr/>
          </p:nvSpPr>
          <p:spPr>
            <a:xfrm>
              <a:off x="6210732" y="329366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1014338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631216"/>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サンプルアプリケーションのデバッグ実行を通じて、作成した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とのやりとりができることを確認しました。</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もう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1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つサンプルアプリケーションの作成を通じて、</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データの取得方法を確認します。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2017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ファイル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新規作成</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プロジェクト</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の順にクリックします。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(8)</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483538" y="2746260"/>
            <a:ext cx="11546717" cy="2703214"/>
          </a:xfrm>
          <a:prstGeom prst="rect">
            <a:avLst/>
          </a:prstGeom>
          <a:ln>
            <a:solidFill>
              <a:srgbClr val="000000"/>
            </a:solidFill>
          </a:ln>
        </p:spPr>
      </p:pic>
      <p:sp>
        <p:nvSpPr>
          <p:cNvPr id="12" name="角丸四角形 11"/>
          <p:cNvSpPr/>
          <p:nvPr/>
        </p:nvSpPr>
        <p:spPr>
          <a:xfrm>
            <a:off x="483537" y="3223863"/>
            <a:ext cx="11546717" cy="57973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31224" y="33087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3157527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テンプレート</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C#]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[Console App (.NET Framework)]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[OK]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をクリックして、コンソールアプリケーションのプロジェクトを新規作成します。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(9)</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2" name="グループ化 1"/>
          <p:cNvGrpSpPr/>
          <p:nvPr/>
        </p:nvGrpSpPr>
        <p:grpSpPr>
          <a:xfrm>
            <a:off x="1760491" y="2152091"/>
            <a:ext cx="8072926" cy="4469252"/>
            <a:chOff x="225306" y="1812528"/>
            <a:chExt cx="8814522" cy="4879807"/>
          </a:xfrm>
        </p:grpSpPr>
        <p:pic>
          <p:nvPicPr>
            <p:cNvPr id="4" name="図 3"/>
            <p:cNvPicPr>
              <a:picLocks noChangeAspect="1"/>
            </p:cNvPicPr>
            <p:nvPr/>
          </p:nvPicPr>
          <p:blipFill>
            <a:blip r:embed="rId3"/>
            <a:stretch>
              <a:fillRect/>
            </a:stretch>
          </p:blipFill>
          <p:spPr>
            <a:xfrm>
              <a:off x="483537" y="1812528"/>
              <a:ext cx="8556291" cy="4879807"/>
            </a:xfrm>
            <a:prstGeom prst="rect">
              <a:avLst/>
            </a:prstGeom>
            <a:ln>
              <a:solidFill>
                <a:srgbClr val="000000"/>
              </a:solidFill>
            </a:ln>
          </p:spPr>
        </p:pic>
        <p:sp>
          <p:nvSpPr>
            <p:cNvPr id="12" name="角丸四角形 11"/>
            <p:cNvSpPr/>
            <p:nvPr/>
          </p:nvSpPr>
          <p:spPr>
            <a:xfrm>
              <a:off x="601884" y="2685327"/>
              <a:ext cx="891251"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225306" y="270953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2745129" y="3482856"/>
              <a:ext cx="3887165"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368551" y="350706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7504254" y="6298796"/>
              <a:ext cx="679048" cy="39353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7127675" y="63230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00430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Cognitive</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Services</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SDK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N</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uGet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パッケージマネージャからインストールします。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ツール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NuGet</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パッケージ マネージャー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パッケージ マネージャー コンソール</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の順にクリックし</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(10)</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3"/>
          <a:stretch>
            <a:fillRect/>
          </a:stretch>
        </p:blipFill>
        <p:spPr>
          <a:xfrm>
            <a:off x="483537" y="2298757"/>
            <a:ext cx="11368939" cy="3940562"/>
          </a:xfrm>
          <a:prstGeom prst="rect">
            <a:avLst/>
          </a:prstGeom>
          <a:ln>
            <a:solidFill>
              <a:srgbClr val="000000"/>
            </a:solidFill>
          </a:ln>
        </p:spPr>
      </p:pic>
      <p:sp>
        <p:nvSpPr>
          <p:cNvPr id="12" name="角丸四角形 11"/>
          <p:cNvSpPr/>
          <p:nvPr/>
        </p:nvSpPr>
        <p:spPr>
          <a:xfrm>
            <a:off x="7222603" y="2675824"/>
            <a:ext cx="740779" cy="333685"/>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6826950" y="233069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3879448" y="5196002"/>
            <a:ext cx="7973028" cy="348364"/>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3479720" y="517503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304693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400110"/>
          </a:xfrm>
          <a:prstGeom prst="rect">
            <a:avLst/>
          </a:prstGeom>
          <a:solidFill>
            <a:schemeClr val="bg1"/>
          </a:solidFill>
        </p:spPr>
        <p:txBody>
          <a:bodyPr wrap="square" rtlCol="0">
            <a:spAutoFit/>
          </a:bodyPr>
          <a:lstStyle/>
          <a:p>
            <a:pPr lvl="0" defTabSz="609585">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https://www.microsoft.com/cognitive-services/</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 </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Emotion</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API</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7" name="図 6"/>
          <p:cNvPicPr>
            <a:picLocks noChangeAspect="1"/>
          </p:cNvPicPr>
          <p:nvPr/>
        </p:nvPicPr>
        <p:blipFill rotWithShape="1">
          <a:blip r:embed="rId4"/>
          <a:srcRect t="7672"/>
          <a:stretch/>
        </p:blipFill>
        <p:spPr>
          <a:xfrm>
            <a:off x="1219633" y="1751590"/>
            <a:ext cx="9487898" cy="4580041"/>
          </a:xfrm>
          <a:prstGeom prst="rect">
            <a:avLst/>
          </a:prstGeom>
          <a:ln>
            <a:solidFill>
              <a:srgbClr val="000000"/>
            </a:solidFill>
          </a:ln>
        </p:spPr>
      </p:pic>
    </p:spTree>
    <p:extLst>
      <p:ext uri="{BB962C8B-B14F-4D97-AF65-F5344CB8AC3E}">
        <p14:creationId xmlns:p14="http://schemas.microsoft.com/office/powerpoint/2010/main" val="221666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1446550"/>
          </a:xfrm>
          <a:prstGeom prst="rect">
            <a:avLst/>
          </a:prstGeom>
          <a:solidFill>
            <a:schemeClr val="bg1"/>
          </a:solidFill>
        </p:spPr>
        <p:txBody>
          <a:bodyPr wrap="square" rtlCol="0">
            <a:spAutoFit/>
          </a:bodyPr>
          <a:lstStyle/>
          <a:p>
            <a:pPr marL="342900" lvl="0" indent="-342900" defTabSz="609585">
              <a:buFontTx/>
              <a:buAutoNum type="arabicPeriod"/>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パッケージ マネージャーコンソール上で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lang="en-US" altLang="ja-JP" sz="2400" dirty="0">
                <a:solidFill>
                  <a:srgbClr val="FF0000"/>
                </a:solidFill>
              </a:rPr>
              <a:t>Install-Package </a:t>
            </a:r>
            <a:r>
              <a:rPr lang="en-US" altLang="ja-JP" sz="2400" dirty="0" err="1">
                <a:solidFill>
                  <a:srgbClr val="FF0000"/>
                </a:solidFill>
              </a:rPr>
              <a:t>Microsoft.ProjectOxford.Emotion</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と入力し、</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[Enter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キー</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を押し</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SDK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がインストールされた旨のメッセージが表示されることを確認します</a:t>
            </a:r>
            <a:r>
              <a:rPr kumimoji="0" lang="ja-JP" altLang="en-US"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lang="en-US" altLang="ja-JP" sz="2000" dirty="0">
                <a:solidFill>
                  <a:srgbClr val="FF0000"/>
                </a:solidFill>
              </a:rPr>
              <a:t>Install-Package </a:t>
            </a:r>
            <a:r>
              <a:rPr lang="en-US" altLang="ja-JP" sz="2000" dirty="0" err="1">
                <a:solidFill>
                  <a:srgbClr val="FF0000"/>
                </a:solidFill>
              </a:rPr>
              <a:t>Microsoft.ProjectOxford.Emotion</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a:blip r:embed="rId3"/>
          <a:stretch>
            <a:fillRect/>
          </a:stretch>
        </p:blipFill>
        <p:spPr>
          <a:xfrm>
            <a:off x="483537" y="2328607"/>
            <a:ext cx="6739066" cy="2249367"/>
          </a:xfrm>
          <a:prstGeom prst="rect">
            <a:avLst/>
          </a:prstGeom>
          <a:ln>
            <a:solidFill>
              <a:schemeClr val="tx2"/>
            </a:solidFill>
          </a:ln>
        </p:spPr>
      </p:pic>
      <p:pic>
        <p:nvPicPr>
          <p:cNvPr id="5" name="図 4"/>
          <p:cNvPicPr>
            <a:picLocks noChangeAspect="1"/>
          </p:cNvPicPr>
          <p:nvPr/>
        </p:nvPicPr>
        <p:blipFill>
          <a:blip r:embed="rId4"/>
          <a:stretch>
            <a:fillRect/>
          </a:stretch>
        </p:blipFill>
        <p:spPr>
          <a:xfrm>
            <a:off x="4954994" y="3044324"/>
            <a:ext cx="7084579" cy="3104381"/>
          </a:xfrm>
          <a:prstGeom prst="rect">
            <a:avLst/>
          </a:prstGeom>
          <a:ln>
            <a:solidFill>
              <a:schemeClr val="tx2"/>
            </a:solidFill>
          </a:ln>
        </p:spPr>
      </p:pic>
      <p:sp>
        <p:nvSpPr>
          <p:cNvPr id="12" name="角丸四角形 11"/>
          <p:cNvSpPr/>
          <p:nvPr/>
        </p:nvSpPr>
        <p:spPr>
          <a:xfrm>
            <a:off x="810229" y="4117785"/>
            <a:ext cx="3900667" cy="460189"/>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500529" y="372293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4954994" y="5462329"/>
            <a:ext cx="7084579" cy="174542"/>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4523245" y="536493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44634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015663"/>
          </a:xfrm>
          <a:prstGeom prst="rect">
            <a:avLst/>
          </a:prstGeom>
          <a:solidFill>
            <a:schemeClr val="bg1"/>
          </a:solidFill>
        </p:spPr>
        <p:txBody>
          <a:bodyPr wrap="square" rtlCol="0">
            <a:spAutoFit/>
          </a:bodyPr>
          <a:lstStyle/>
          <a:p>
            <a:pPr marL="457200" lvl="0" indent="-457200" defTabSz="609585">
              <a:buFont typeface="+mj-lt"/>
              <a:buAutoNum type="arabicPeriod"/>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サンプルコードを取得します。 ブラウザーで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hlinkClick r:id="rId3"/>
              </a:rPr>
              <a:t>https://docs.microsoft.com/ja-jp/azure/cognitive-services/emotion/quickstarts/csharp</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Recognition C# Example Request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にあるソースコードをコピーします。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a:blip r:embed="rId4"/>
          <a:stretch>
            <a:fillRect/>
          </a:stretch>
        </p:blipFill>
        <p:spPr>
          <a:xfrm>
            <a:off x="483537" y="2413332"/>
            <a:ext cx="6519147" cy="4346098"/>
          </a:xfrm>
          <a:prstGeom prst="rect">
            <a:avLst/>
          </a:prstGeom>
          <a:ln>
            <a:solidFill>
              <a:srgbClr val="000000"/>
            </a:solidFill>
          </a:ln>
        </p:spPr>
      </p:pic>
      <p:sp>
        <p:nvSpPr>
          <p:cNvPr id="12" name="角丸四角形 11"/>
          <p:cNvSpPr/>
          <p:nvPr/>
        </p:nvSpPr>
        <p:spPr>
          <a:xfrm>
            <a:off x="2419110" y="2995526"/>
            <a:ext cx="4583574" cy="3763904"/>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993663" y="299911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958522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132343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Visual Studio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に戻り、</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ソリューションエクスプローラー</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の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en-US" altLang="ja-JP" sz="2000" b="0" i="0" u="none" strike="noStrike" kern="0" cap="none" spc="0" normalizeH="0" baseline="0" noProof="0" dirty="0" err="1">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Program.cs</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をダブルクリックして開きます。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Program.cs</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の</a:t>
            </a:r>
            <a:r>
              <a:rPr kumimoji="0" lang="ja-JP" altLang="en-US" sz="2000" b="0" i="0" u="none" strike="noStrike" kern="0" cap="none" spc="0" normalizeH="0" baseline="0" noProof="0" dirty="0">
                <a:ln>
                  <a:noFill/>
                </a:ln>
                <a:solidFill>
                  <a:srgbClr val="44546A">
                    <a:lumMod val="50000"/>
                  </a:srgbClr>
                </a:solidFill>
                <a:effectLst/>
                <a:highlight>
                  <a:srgbClr val="FFFF00"/>
                </a:highlight>
                <a:uLnTx/>
                <a:uFillTx/>
                <a:latin typeface="メイリオ" panose="020B0604030504040204" pitchFamily="50" charset="-128"/>
                <a:ea typeface="メイリオ" panose="020B0604030504040204" pitchFamily="50" charset="-128"/>
                <a:cs typeface="+mn-cs"/>
              </a:rPr>
              <a:t>ソースコードを全て削除して</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、先ほどコピーしたソースコードを</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貼り付け</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35901"/>
          <a:stretch/>
        </p:blipFill>
        <p:spPr>
          <a:xfrm>
            <a:off x="220533" y="2212652"/>
            <a:ext cx="11620368" cy="3999737"/>
          </a:xfrm>
          <a:prstGeom prst="rect">
            <a:avLst/>
          </a:prstGeom>
          <a:ln>
            <a:solidFill>
              <a:srgbClr val="000000"/>
            </a:solidFill>
          </a:ln>
        </p:spPr>
      </p:pic>
      <p:sp>
        <p:nvSpPr>
          <p:cNvPr id="12" name="角丸四角形 11"/>
          <p:cNvSpPr/>
          <p:nvPr/>
        </p:nvSpPr>
        <p:spPr>
          <a:xfrm>
            <a:off x="9352343" y="4729865"/>
            <a:ext cx="2164467" cy="220883"/>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9352343" y="427048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3" name="角丸四角形 11"/>
          <p:cNvSpPr/>
          <p:nvPr/>
        </p:nvSpPr>
        <p:spPr>
          <a:xfrm>
            <a:off x="2478911" y="3447004"/>
            <a:ext cx="6718582" cy="2765385"/>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324061" y="298762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86636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ソースコードの修正を行います。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6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行目の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namespace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は、プロジェクト名を同じものに変更します。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rotWithShape="1">
          <a:blip r:embed="rId3"/>
          <a:srcRect b="48885"/>
          <a:stretch/>
        </p:blipFill>
        <p:spPr>
          <a:xfrm>
            <a:off x="220533" y="1857053"/>
            <a:ext cx="11620368" cy="3189509"/>
          </a:xfrm>
          <a:prstGeom prst="rect">
            <a:avLst/>
          </a:prstGeom>
          <a:ln>
            <a:solidFill>
              <a:srgbClr val="000000"/>
            </a:solidFill>
          </a:ln>
        </p:spPr>
      </p:pic>
      <p:sp>
        <p:nvSpPr>
          <p:cNvPr id="12" name="角丸四角形 11"/>
          <p:cNvSpPr/>
          <p:nvPr/>
        </p:nvSpPr>
        <p:spPr>
          <a:xfrm>
            <a:off x="9352343" y="3553428"/>
            <a:ext cx="2164467" cy="21991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角丸四角形 11"/>
          <p:cNvSpPr/>
          <p:nvPr/>
        </p:nvSpPr>
        <p:spPr>
          <a:xfrm>
            <a:off x="2478911" y="4284213"/>
            <a:ext cx="6514620" cy="399011"/>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2198668" y="377334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5" name="正方形/長方形 4"/>
          <p:cNvSpPr/>
          <p:nvPr/>
        </p:nvSpPr>
        <p:spPr>
          <a:xfrm>
            <a:off x="7953213" y="4803913"/>
            <a:ext cx="3783515" cy="1331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このプロジェクト名と同じ名前を </a:t>
            </a:r>
            <a:r>
              <a:rPr kumimoji="1" lang="en-US" altLang="ja-JP" dirty="0">
                <a:solidFill>
                  <a:schemeClr val="bg1"/>
                </a:solidFill>
                <a:latin typeface="メイリオ" panose="020B0604030504040204" pitchFamily="50" charset="-128"/>
                <a:ea typeface="メイリオ" panose="020B0604030504040204" pitchFamily="50" charset="-128"/>
              </a:rPr>
              <a:t>namespace </a:t>
            </a:r>
            <a:r>
              <a:rPr lang="ja-JP" altLang="en-US" dirty="0">
                <a:solidFill>
                  <a:schemeClr val="bg1"/>
                </a:solidFill>
                <a:latin typeface="メイリオ" panose="020B0604030504040204" pitchFamily="50" charset="-128"/>
                <a:ea typeface="メイリオ" panose="020B0604030504040204" pitchFamily="50" charset="-128"/>
              </a:rPr>
              <a:t>の名前として</a:t>
            </a:r>
            <a:r>
              <a:rPr kumimoji="1" lang="ja-JP" altLang="en-US" dirty="0">
                <a:solidFill>
                  <a:schemeClr val="bg1"/>
                </a:solidFill>
                <a:latin typeface="メイリオ" panose="020B0604030504040204" pitchFamily="50" charset="-128"/>
                <a:ea typeface="メイリオ" panose="020B0604030504040204" pitchFamily="50" charset="-128"/>
              </a:rPr>
              <a:t>入力して</a:t>
            </a:r>
            <a:r>
              <a:rPr lang="ja-JP" altLang="en-US" dirty="0">
                <a:solidFill>
                  <a:schemeClr val="bg1"/>
                </a:solidFill>
                <a:latin typeface="メイリオ" panose="020B0604030504040204" pitchFamily="50" charset="-128"/>
                <a:ea typeface="メイリオ" panose="020B0604030504040204" pitchFamily="50" charset="-128"/>
              </a:rPr>
              <a:t>ください。</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 name="矢印: 上 6"/>
          <p:cNvSpPr/>
          <p:nvPr/>
        </p:nvSpPr>
        <p:spPr>
          <a:xfrm>
            <a:off x="9850056" y="3773347"/>
            <a:ext cx="1030147" cy="103056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682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0759683" cy="707886"/>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ソースコードの修正をもう一箇所行います。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33</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行目の赤枠は先ほどメモ帳にコピーした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キーの値に変更します。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36828"/>
          <a:stretch/>
        </p:blipFill>
        <p:spPr>
          <a:xfrm>
            <a:off x="220533" y="1857053"/>
            <a:ext cx="11620368" cy="3941863"/>
          </a:xfrm>
          <a:prstGeom prst="rect">
            <a:avLst/>
          </a:prstGeom>
          <a:ln>
            <a:solidFill>
              <a:srgbClr val="000000"/>
            </a:solidFill>
          </a:ln>
        </p:spPr>
      </p:pic>
      <p:sp>
        <p:nvSpPr>
          <p:cNvPr id="13" name="角丸四角形 11"/>
          <p:cNvSpPr/>
          <p:nvPr/>
        </p:nvSpPr>
        <p:spPr>
          <a:xfrm>
            <a:off x="4735974" y="4758776"/>
            <a:ext cx="3864016" cy="310936"/>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4735974" y="4301474"/>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418862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242308" cy="1323439"/>
          </a:xfrm>
          <a:prstGeom prst="rect">
            <a:avLst/>
          </a:prstGeom>
          <a:solidFill>
            <a:schemeClr val="bg1"/>
          </a:solidFill>
        </p:spPr>
        <p:txBody>
          <a:bodyPr wrap="square" rtlCol="0">
            <a:spAutoFit/>
          </a:bodyPr>
          <a:lstStyle/>
          <a:p>
            <a:pPr marL="342900" lvl="0" indent="-342900" defTabSz="609585">
              <a:buFont typeface="+mj-lt"/>
              <a:buAutoNum type="arabicPeriod"/>
              <a:defRPr/>
            </a:pP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開始</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をクリックして、サンプルアプリケーションのデバッグ実行します。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先ほどデスクトップに保存した画像のパス名を入力します。ドラッグ</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&amp;</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ドロップでいけます。</a:t>
            </a:r>
            <a:endPar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endParaRPr>
          </a:p>
          <a:p>
            <a:pPr marL="342900" lvl="0" indent="-342900" defTabSz="609585">
              <a:buFont typeface="+mj-lt"/>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解析結果が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データとして取得されていることを確認します。</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 </a:t>
            </a:r>
          </a:p>
          <a:p>
            <a:pPr marL="342900" lvl="0" indent="-342900" defTabSz="609585">
              <a:buFont typeface="+mj-lt"/>
              <a:buAutoNum type="arabicPeriod"/>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[X]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をクリックして、デバッグ実行を終了します。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marR="0" lvl="0" indent="0" algn="l" defTabSz="914225" rtl="0" eaLnBrk="1" fontAlgn="auto" latinLnBrk="0" hangingPunct="1">
              <a:lnSpc>
                <a:spcPct val="90000"/>
              </a:lnSpc>
              <a:spcBef>
                <a:spcPct val="0"/>
              </a:spcBef>
              <a:spcAft>
                <a:spcPts val="0"/>
              </a:spcAft>
              <a:buClr>
                <a:srgbClr val="002050"/>
              </a:buClr>
              <a:buSzTx/>
              <a:buFont typeface="メイリオ" panose="020B0604030504040204" pitchFamily="50" charset="-128"/>
              <a:buNone/>
              <a:tabLst/>
              <a:defRPr/>
            </a:pP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サンプルアプリケーションの作成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(16)</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4" name="図 3"/>
          <p:cNvPicPr>
            <a:picLocks noChangeAspect="1"/>
          </p:cNvPicPr>
          <p:nvPr/>
        </p:nvPicPr>
        <p:blipFill rotWithShape="1">
          <a:blip r:embed="rId3"/>
          <a:srcRect b="86726"/>
          <a:stretch/>
        </p:blipFill>
        <p:spPr>
          <a:xfrm>
            <a:off x="220532" y="2241685"/>
            <a:ext cx="11620369" cy="828274"/>
          </a:xfrm>
          <a:prstGeom prst="rect">
            <a:avLst/>
          </a:prstGeom>
          <a:ln>
            <a:solidFill>
              <a:srgbClr val="000000"/>
            </a:solidFill>
          </a:ln>
        </p:spPr>
      </p:pic>
      <p:sp>
        <p:nvSpPr>
          <p:cNvPr id="13" name="角丸四角形 11"/>
          <p:cNvSpPr/>
          <p:nvPr/>
        </p:nvSpPr>
        <p:spPr>
          <a:xfrm>
            <a:off x="4492906" y="2760830"/>
            <a:ext cx="552768" cy="30912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4" name="正方形/長方形 13"/>
          <p:cNvSpPr/>
          <p:nvPr/>
        </p:nvSpPr>
        <p:spPr>
          <a:xfrm>
            <a:off x="4076217" y="27006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nvGrpSpPr>
          <p:cNvPr id="5" name="グループ化 4"/>
          <p:cNvGrpSpPr/>
          <p:nvPr/>
        </p:nvGrpSpPr>
        <p:grpSpPr>
          <a:xfrm>
            <a:off x="2817298" y="3175311"/>
            <a:ext cx="6702920" cy="3502618"/>
            <a:chOff x="88612" y="2743203"/>
            <a:chExt cx="7515955" cy="3927470"/>
          </a:xfrm>
        </p:grpSpPr>
        <p:pic>
          <p:nvPicPr>
            <p:cNvPr id="2" name="図 1"/>
            <p:cNvPicPr>
              <a:picLocks noChangeAspect="1"/>
            </p:cNvPicPr>
            <p:nvPr/>
          </p:nvPicPr>
          <p:blipFill>
            <a:blip r:embed="rId4"/>
            <a:stretch>
              <a:fillRect/>
            </a:stretch>
          </p:blipFill>
          <p:spPr>
            <a:xfrm>
              <a:off x="220533" y="2817696"/>
              <a:ext cx="7384034" cy="3852977"/>
            </a:xfrm>
            <a:prstGeom prst="rect">
              <a:avLst/>
            </a:prstGeom>
            <a:ln>
              <a:solidFill>
                <a:srgbClr val="000000"/>
              </a:solidFill>
            </a:ln>
          </p:spPr>
        </p:pic>
        <p:sp>
          <p:nvSpPr>
            <p:cNvPr id="12" name="角丸四角形 11"/>
            <p:cNvSpPr/>
            <p:nvPr/>
          </p:nvSpPr>
          <p:spPr>
            <a:xfrm>
              <a:off x="7307483" y="2803406"/>
              <a:ext cx="297084" cy="309129"/>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6890794" y="274320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4</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2367023" y="3041762"/>
              <a:ext cx="3443468" cy="155887"/>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1950334" y="289776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20532" y="3973620"/>
              <a:ext cx="7233563" cy="1686400"/>
            </a:xfrm>
            <a:prstGeom prst="roundRect">
              <a:avLst>
                <a:gd name="adj" fmla="val 288"/>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9" name="正方形/長方形 18"/>
            <p:cNvSpPr/>
            <p:nvPr/>
          </p:nvSpPr>
          <p:spPr>
            <a:xfrm>
              <a:off x="88612" y="3536680"/>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45235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画面をスクロールすると、</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を体験可能な画面が表示されます。</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3</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番目の画像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2" name="図 1"/>
          <p:cNvPicPr>
            <a:picLocks noChangeAspect="1"/>
          </p:cNvPicPr>
          <p:nvPr/>
        </p:nvPicPr>
        <p:blipFill rotWithShape="1">
          <a:blip r:embed="rId3"/>
          <a:srcRect t="7672"/>
          <a:stretch/>
        </p:blipFill>
        <p:spPr>
          <a:xfrm>
            <a:off x="1262378" y="1839965"/>
            <a:ext cx="9487898" cy="4580041"/>
          </a:xfrm>
          <a:prstGeom prst="rect">
            <a:avLst/>
          </a:prstGeom>
          <a:ln>
            <a:solidFill>
              <a:srgbClr val="000000"/>
            </a:solidFill>
          </a:ln>
        </p:spPr>
      </p:pic>
      <p:sp>
        <p:nvSpPr>
          <p:cNvPr id="12" name="角丸四角形 11"/>
          <p:cNvSpPr/>
          <p:nvPr/>
        </p:nvSpPr>
        <p:spPr>
          <a:xfrm>
            <a:off x="5462109" y="5116804"/>
            <a:ext cx="1339769" cy="119840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5054495" y="553134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77866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選択した画像が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Emotion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で解析された結果が表示されています。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グレー背景が解析結果になります。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個の顔が検出されました</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と表示されていることを確認します。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画像に</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人が写っていて、それぞれの顔に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6 </a:t>
            </a:r>
            <a:r>
              <a:rPr kumimoji="0" lang="ja-JP" altLang="en-US" sz="2000" kern="0" dirty="0" err="1">
                <a:solidFill>
                  <a:srgbClr val="44546A">
                    <a:lumMod val="50000"/>
                  </a:srgbClr>
                </a:solidFill>
                <a:latin typeface="メイリオ" panose="020B0604030504040204" pitchFamily="50" charset="-128"/>
                <a:ea typeface="メイリオ" panose="020B0604030504040204" pitchFamily="50" charset="-128"/>
              </a:rPr>
              <a:t>つの</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緑の枠があることを確認します。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(3)</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7" name="図 6"/>
          <p:cNvPicPr>
            <a:picLocks noChangeAspect="1"/>
          </p:cNvPicPr>
          <p:nvPr/>
        </p:nvPicPr>
        <p:blipFill rotWithShape="1">
          <a:blip r:embed="rId3"/>
          <a:srcRect t="6852"/>
          <a:stretch/>
        </p:blipFill>
        <p:spPr>
          <a:xfrm>
            <a:off x="2024874" y="2136333"/>
            <a:ext cx="8390953" cy="4627056"/>
          </a:xfrm>
          <a:prstGeom prst="rect">
            <a:avLst/>
          </a:prstGeom>
          <a:ln>
            <a:solidFill>
              <a:srgbClr val="000000"/>
            </a:solidFill>
          </a:ln>
        </p:spPr>
      </p:pic>
      <p:sp>
        <p:nvSpPr>
          <p:cNvPr id="12" name="角丸四角形 11"/>
          <p:cNvSpPr/>
          <p:nvPr/>
        </p:nvSpPr>
        <p:spPr>
          <a:xfrm>
            <a:off x="6220350" y="2175228"/>
            <a:ext cx="1062249" cy="42547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7393573" y="2168952"/>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2252163" y="2589856"/>
            <a:ext cx="3702363" cy="1214616"/>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1809551" y="238796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400999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2246769"/>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2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番目の男性の顔をマウスでホバーします。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感情のスコアが表示されることを確認します。この男性は幸せな表情をしているという解析結果になっています。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lvl="0" indent="-342900" defTabSz="609585">
              <a:buFontTx/>
              <a:buAutoNum type="arabicPeriod"/>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男性のスコアの解析データを確認します。この</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Web</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サイトでは、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Emotion API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の解析結果の</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JSON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データをもとに画像に緑の枠を付与し、マウスをホバーすると、スコアをポップアップで表示させる仕様であることがわかります。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(4)</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grpSp>
        <p:nvGrpSpPr>
          <p:cNvPr id="4" name="グループ化 3"/>
          <p:cNvGrpSpPr/>
          <p:nvPr/>
        </p:nvGrpSpPr>
        <p:grpSpPr>
          <a:xfrm>
            <a:off x="2768817" y="2962682"/>
            <a:ext cx="6713154" cy="3658661"/>
            <a:chOff x="2184266" y="2263273"/>
            <a:chExt cx="8012499" cy="4366802"/>
          </a:xfrm>
        </p:grpSpPr>
        <p:pic>
          <p:nvPicPr>
            <p:cNvPr id="2" name="図 1"/>
            <p:cNvPicPr>
              <a:picLocks noChangeAspect="1"/>
            </p:cNvPicPr>
            <p:nvPr/>
          </p:nvPicPr>
          <p:blipFill rotWithShape="1">
            <a:blip r:embed="rId3"/>
            <a:srcRect t="7480"/>
            <a:stretch/>
          </p:blipFill>
          <p:spPr>
            <a:xfrm>
              <a:off x="2184266" y="2263273"/>
              <a:ext cx="8012499" cy="4366802"/>
            </a:xfrm>
            <a:prstGeom prst="rect">
              <a:avLst/>
            </a:prstGeom>
            <a:ln>
              <a:solidFill>
                <a:srgbClr val="000000"/>
              </a:solidFill>
            </a:ln>
          </p:spPr>
        </p:pic>
        <p:sp>
          <p:nvSpPr>
            <p:cNvPr id="12" name="角丸四角形 11"/>
            <p:cNvSpPr/>
            <p:nvPr/>
          </p:nvSpPr>
          <p:spPr>
            <a:xfrm>
              <a:off x="3686416" y="2782836"/>
              <a:ext cx="1062249" cy="1421977"/>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2884186" y="2706666"/>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4" name="角丸四角形 11"/>
            <p:cNvSpPr/>
            <p:nvPr/>
          </p:nvSpPr>
          <p:spPr>
            <a:xfrm>
              <a:off x="3039036" y="3225526"/>
              <a:ext cx="558664" cy="62057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5" name="正方形/長方形 14"/>
            <p:cNvSpPr/>
            <p:nvPr/>
          </p:nvSpPr>
          <p:spPr>
            <a:xfrm>
              <a:off x="3697763" y="2378827"/>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6" name="角丸四角形 11"/>
            <p:cNvSpPr/>
            <p:nvPr/>
          </p:nvSpPr>
          <p:spPr>
            <a:xfrm>
              <a:off x="6250815" y="2939303"/>
              <a:ext cx="1692573" cy="2246155"/>
            </a:xfrm>
            <a:prstGeom prst="roundRect">
              <a:avLst>
                <a:gd name="adj" fmla="val 0"/>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7" name="正方形/長方形 16"/>
            <p:cNvSpPr/>
            <p:nvPr/>
          </p:nvSpPr>
          <p:spPr>
            <a:xfrm>
              <a:off x="8032104" y="2711625"/>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kern="0" dirty="0">
                  <a:solidFill>
                    <a:srgbClr val="FF0000"/>
                  </a:solidFill>
                  <a:latin typeface="Segoe UI"/>
                </a:rPr>
                <a:t>3</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grpSp>
    </p:spTree>
    <p:extLst>
      <p:ext uri="{BB962C8B-B14F-4D97-AF65-F5344CB8AC3E}">
        <p14:creationId xmlns:p14="http://schemas.microsoft.com/office/powerpoint/2010/main" val="242094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1323439"/>
          </a:xfrm>
          <a:prstGeom prst="rect">
            <a:avLst/>
          </a:prstGeom>
          <a:solidFill>
            <a:schemeClr val="bg1"/>
          </a:solidFill>
        </p:spPr>
        <p:txBody>
          <a:bodyPr wrap="square" rtlCol="0">
            <a:spAutoFit/>
          </a:bodyPr>
          <a:lstStyle/>
          <a:p>
            <a:pPr marR="0" lvl="0" algn="l" defTabSz="609585" rtl="0" eaLnBrk="1" fontAlgn="auto" latinLnBrk="0" hangingPunct="1">
              <a:lnSpc>
                <a:spcPct val="100000"/>
              </a:lnSpc>
              <a:spcBef>
                <a:spcPts val="0"/>
              </a:spcBef>
              <a:spcAft>
                <a:spcPts val="0"/>
              </a:spcAft>
              <a:buClrTx/>
              <a:buSzTx/>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この画面では、サンプル以外の画像も解析可能です。</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ぜひ皆様の画像データでお試しください。</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画像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を解析する場合はこの枠に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URL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を入力して、</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[Submit]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画像データをアップロードする場合は、</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[Open</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 </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Image] </a:t>
            </a:r>
            <a:r>
              <a:rPr kumimoji="0" lang="ja-JP" altLang="en-US" sz="2000" kern="0" dirty="0">
                <a:solidFill>
                  <a:srgbClr val="44546A">
                    <a:lumMod val="50000"/>
                  </a:srgbClr>
                </a:solidFill>
                <a:latin typeface="メイリオ" panose="020B0604030504040204" pitchFamily="50" charset="-128"/>
                <a:ea typeface="メイリオ" panose="020B0604030504040204" pitchFamily="50" charset="-128"/>
              </a:rPr>
              <a:t>ボタンをクリックします。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Emotion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(5)</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pic>
        <p:nvPicPr>
          <p:cNvPr id="19" name="図 18"/>
          <p:cNvPicPr>
            <a:picLocks noChangeAspect="1"/>
          </p:cNvPicPr>
          <p:nvPr/>
        </p:nvPicPr>
        <p:blipFill rotWithShape="1">
          <a:blip r:embed="rId3"/>
          <a:srcRect t="7174"/>
          <a:stretch/>
        </p:blipFill>
        <p:spPr>
          <a:xfrm>
            <a:off x="1899039" y="1890112"/>
            <a:ext cx="8390953" cy="4611040"/>
          </a:xfrm>
          <a:prstGeom prst="rect">
            <a:avLst/>
          </a:prstGeom>
          <a:ln>
            <a:solidFill>
              <a:srgbClr val="000000"/>
            </a:solidFill>
          </a:ln>
        </p:spPr>
      </p:pic>
      <p:sp>
        <p:nvSpPr>
          <p:cNvPr id="12" name="角丸四角形 11"/>
          <p:cNvSpPr/>
          <p:nvPr/>
        </p:nvSpPr>
        <p:spPr>
          <a:xfrm>
            <a:off x="5368887" y="4820416"/>
            <a:ext cx="560962" cy="24967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2084235" y="4400258"/>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5" name="正方形/長方形 14"/>
          <p:cNvSpPr/>
          <p:nvPr/>
        </p:nvSpPr>
        <p:spPr>
          <a:xfrm>
            <a:off x="5830236" y="4394171"/>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
        <p:nvSpPr>
          <p:cNvPr id="18" name="角丸四角形 11"/>
          <p:cNvSpPr/>
          <p:nvPr/>
        </p:nvSpPr>
        <p:spPr>
          <a:xfrm>
            <a:off x="2168076" y="4820416"/>
            <a:ext cx="3200811" cy="249678"/>
          </a:xfrm>
          <a:prstGeom prst="roundRect">
            <a:avLst>
              <a:gd name="adj" fmla="val 10129"/>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26077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690" t="31277" r="2593" b="24237"/>
          <a:stretch/>
        </p:blipFill>
        <p:spPr>
          <a:xfrm>
            <a:off x="1449105" y="2382122"/>
            <a:ext cx="9293792" cy="4325794"/>
          </a:xfrm>
          <a:prstGeom prst="rect">
            <a:avLst/>
          </a:prstGeom>
          <a:ln>
            <a:solidFill>
              <a:schemeClr val="bg1">
                <a:lumMod val="50000"/>
              </a:schemeClr>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130541" cy="1323439"/>
          </a:xfrm>
          <a:prstGeom prst="rect">
            <a:avLst/>
          </a:prstGeom>
          <a:solidFill>
            <a:schemeClr val="bg1"/>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続いて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ブラウザーで </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hlinkClick r:id="rId4"/>
              </a:rPr>
              <a:t>https://www.microsoft.com/cognitive-services/</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にアクセスします。 </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[APIs]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[Computer Vision]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Computer Vision</a:t>
            </a:r>
            <a:r>
              <a:rPr lang="ja-JP" altLang="en-US" sz="3200" dirty="0">
                <a:solidFill>
                  <a:sysClr val="windowText" lastClr="000000"/>
                </a:solidFill>
              </a:rPr>
              <a:t> </a:t>
            </a:r>
            <a:r>
              <a:rPr lang="en-US" altLang="ja-JP" sz="3200" dirty="0">
                <a:solidFill>
                  <a:sysClr val="windowText" lastClr="000000"/>
                </a:solidFill>
              </a:rPr>
              <a:t>API</a:t>
            </a:r>
            <a:r>
              <a:rPr lang="ja-JP" altLang="en-US" sz="3200" dirty="0">
                <a:solidFill>
                  <a:sysClr val="windowText" lastClr="000000"/>
                </a:solidFill>
              </a:rPr>
              <a:t> 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(1)</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7" name="角丸四角形 11"/>
          <p:cNvSpPr/>
          <p:nvPr/>
        </p:nvSpPr>
        <p:spPr>
          <a:xfrm>
            <a:off x="4238670" y="4914351"/>
            <a:ext cx="1956068" cy="372426"/>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24" name="正方形/長方形 23"/>
          <p:cNvSpPr/>
          <p:nvPr/>
        </p:nvSpPr>
        <p:spPr>
          <a:xfrm>
            <a:off x="3928970" y="4545019"/>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2</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247106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40834" t="24215" r="1761" b="22243"/>
          <a:stretch/>
        </p:blipFill>
        <p:spPr>
          <a:xfrm>
            <a:off x="2304312" y="1589177"/>
            <a:ext cx="7799163" cy="4849603"/>
          </a:xfrm>
          <a:prstGeom prst="rect">
            <a:avLst/>
          </a:prstGeom>
          <a:ln>
            <a:solidFill>
              <a:srgbClr val="000000"/>
            </a:solidFill>
          </a:ln>
        </p:spPr>
      </p:pic>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EE99D-9772-4854-B91B-AC12C19062C1}" type="slidenum">
              <a:rPr kumimoji="0" lang="ja-JP" altLang="en-US" sz="1800" b="0" i="0" u="none" strike="noStrike" kern="0" cap="none" spc="0" normalizeH="0" baseline="0" noProof="0" smtClean="0">
                <a:ln>
                  <a:noFill/>
                </a:ln>
                <a:solidFill>
                  <a:srgbClr val="44546A">
                    <a:lumMod val="50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ja-JP" altLang="en-US" sz="1800" b="0" i="0" u="none" strike="noStrike" kern="0" cap="none" spc="0" normalizeH="0" baseline="0" noProof="0" dirty="0">
              <a:ln>
                <a:noFill/>
              </a:ln>
              <a:solidFill>
                <a:srgbClr val="44546A">
                  <a:lumMod val="50000"/>
                </a:srgbClr>
              </a:solidFill>
              <a:effectLst/>
              <a:uLnTx/>
              <a:uFillTx/>
              <a:latin typeface="Segoe UI Light"/>
              <a:ea typeface="+mn-ea"/>
              <a:cs typeface="+mn-cs"/>
            </a:endParaRPr>
          </a:p>
        </p:txBody>
      </p:sp>
      <p:sp>
        <p:nvSpPr>
          <p:cNvPr id="6" name="テキスト ボックス 5"/>
          <p:cNvSpPr txBox="1"/>
          <p:nvPr/>
        </p:nvSpPr>
        <p:spPr>
          <a:xfrm>
            <a:off x="398312" y="812894"/>
            <a:ext cx="11454164" cy="707886"/>
          </a:xfrm>
          <a:prstGeom prst="rect">
            <a:avLst/>
          </a:prstGeom>
          <a:solidFill>
            <a:schemeClr val="bg1"/>
          </a:solidFill>
        </p:spPr>
        <p:txBody>
          <a:bodyPr wrap="square" rtlCol="0">
            <a:spAutoFit/>
          </a:bodyPr>
          <a:lstStyle/>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画面をスクロールすると、</a:t>
            </a:r>
            <a:r>
              <a:rPr kumimoji="0" lang="en-US" altLang="ja-JP" sz="2000" kern="0" dirty="0">
                <a:solidFill>
                  <a:srgbClr val="44546A">
                    <a:lumMod val="50000"/>
                  </a:srgbClr>
                </a:solidFill>
                <a:latin typeface="メイリオ" panose="020B0604030504040204" pitchFamily="50" charset="-128"/>
                <a:ea typeface="メイリオ" panose="020B0604030504040204" pitchFamily="50" charset="-128"/>
              </a:rPr>
              <a:t>Computer </a:t>
            </a:r>
            <a:r>
              <a:rPr kumimoji="0" lang="en-US" altLang="ja-JP" sz="2000" kern="0" dirty="0" err="1">
                <a:solidFill>
                  <a:srgbClr val="44546A">
                    <a:lumMod val="50000"/>
                  </a:srgbClr>
                </a:solidFill>
                <a:latin typeface="メイリオ" panose="020B0604030504040204" pitchFamily="50" charset="-128"/>
                <a:ea typeface="メイリオ" panose="020B0604030504040204" pitchFamily="50" charset="-128"/>
              </a:rPr>
              <a:t>VIsion</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API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を体験可能な画面が表示されます。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609585" rtl="0" eaLnBrk="1" fontAlgn="auto" latinLnBrk="0" hangingPunct="1">
              <a:lnSpc>
                <a:spcPct val="100000"/>
              </a:lnSpc>
              <a:spcBef>
                <a:spcPts val="0"/>
              </a:spcBef>
              <a:spcAft>
                <a:spcPts val="0"/>
              </a:spcAft>
              <a:buClrTx/>
              <a:buSzTx/>
              <a:buFontTx/>
              <a:buAutoNum type="arabicPeriod"/>
              <a:tabLst/>
              <a:defRPr/>
            </a:pP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上段の左から</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3</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番目の画像</a:t>
            </a:r>
            <a:r>
              <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 </a:t>
            </a:r>
            <a:r>
              <a:rPr kumimoji="0" lang="ja-JP" altLang="en-US"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rPr>
              <a:t>をクリックします。</a:t>
            </a:r>
            <a:endParaRPr kumimoji="0" lang="en-US" altLang="ja-JP" sz="2000" b="0" i="0" u="none" strike="noStrike" kern="0" cap="none" spc="0" normalizeH="0" baseline="0" noProof="0" dirty="0">
              <a:ln>
                <a:noFill/>
              </a:ln>
              <a:solidFill>
                <a:srgbClr val="44546A">
                  <a:lumMod val="50000"/>
                </a:srgbClr>
              </a:solidFill>
              <a:effectLst/>
              <a:uLnTx/>
              <a:uFillTx/>
              <a:latin typeface="メイリオ" panose="020B0604030504040204" pitchFamily="50" charset="-128"/>
              <a:ea typeface="メイリオ" panose="020B0604030504040204" pitchFamily="50" charset="-128"/>
              <a:cs typeface="+mn-cs"/>
            </a:endParaRPr>
          </a:p>
        </p:txBody>
      </p:sp>
      <p:sp>
        <p:nvSpPr>
          <p:cNvPr id="10" name="タイトル 1"/>
          <p:cNvSpPr txBox="1">
            <a:spLocks/>
          </p:cNvSpPr>
          <p:nvPr/>
        </p:nvSpPr>
        <p:spPr>
          <a:xfrm>
            <a:off x="220533" y="25377"/>
            <a:ext cx="11872408" cy="795659"/>
          </a:xfrm>
          <a:prstGeom prst="rect">
            <a:avLst/>
          </a:prstGeom>
        </p:spPr>
        <p:txBody>
          <a:bodyPr vert="horz" lIns="91440" tIns="45720" rIns="91440" bIns="45720" rtlCol="0" anchor="ctr">
            <a:noAutofit/>
          </a:bodyPr>
          <a:lstStyle>
            <a:lvl1pPr marL="442828" indent="-442828" algn="l" defTabSz="914225" rtl="0" eaLnBrk="1" latinLnBrk="0" hangingPunct="1">
              <a:lnSpc>
                <a:spcPct val="90000"/>
              </a:lnSpc>
              <a:spcBef>
                <a:spcPct val="0"/>
              </a:spcBef>
              <a:buClr>
                <a:srgbClr val="002050"/>
              </a:buClr>
              <a:buFont typeface="メイリオ" panose="020B0604030504040204" pitchFamily="50" charset="-128"/>
              <a:buChar char="▶"/>
              <a:defRPr kumimoji="1" lang="ja-JP" altLang="en-US" sz="2400" b="1" kern="1200" dirty="0" smtClean="0">
                <a:gradFill>
                  <a:gsLst>
                    <a:gs pos="0">
                      <a:srgbClr val="292929">
                        <a:lumMod val="90000"/>
                        <a:lumOff val="10000"/>
                      </a:srgbClr>
                    </a:gs>
                    <a:gs pos="86000">
                      <a:srgbClr val="292929">
                        <a:lumMod val="90000"/>
                        <a:lumOff val="10000"/>
                      </a:srgbClr>
                    </a:gs>
                  </a:gsLst>
                  <a:lin ang="5400000" scaled="0"/>
                </a:gradFill>
                <a:latin typeface="メイリオ" pitchFamily="50" charset="-128"/>
                <a:ea typeface="メイリオ" pitchFamily="50" charset="-128"/>
                <a:cs typeface="+mn-cs"/>
              </a:defRPr>
            </a:lvl1pPr>
          </a:lstStyle>
          <a:p>
            <a:pPr marL="0" lvl="0" indent="0">
              <a:buNone/>
              <a:defRPr/>
            </a:pPr>
            <a:r>
              <a:rPr lang="en-US" altLang="ja-JP" sz="3200" dirty="0">
                <a:solidFill>
                  <a:sysClr val="windowText" lastClr="000000"/>
                </a:solidFill>
              </a:rPr>
              <a:t>Computer Vision</a:t>
            </a:r>
            <a:r>
              <a:rPr lang="ja-JP" altLang="en-US" sz="3200" dirty="0">
                <a:solidFill>
                  <a:sysClr val="windowText" lastClr="000000"/>
                </a:solidFill>
              </a:rPr>
              <a:t> </a:t>
            </a:r>
            <a:r>
              <a:rPr lang="en-US" altLang="ja-JP" sz="3200" dirty="0">
                <a:solidFill>
                  <a:sysClr val="windowText" lastClr="000000"/>
                </a:solidFill>
              </a:rPr>
              <a:t>API </a:t>
            </a:r>
            <a:r>
              <a:rPr kumimoji="1" lang="ja-JP"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の体験 </a:t>
            </a:r>
            <a:r>
              <a:rPr kumimoji="1" lang="en-US" altLang="ja-JP"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rPr>
              <a:t>(2)</a:t>
            </a:r>
            <a:endParaRPr kumimoji="1" lang="en-US" altLang="en-US" sz="3200" b="1" i="0" u="none" strike="noStrike" kern="1200" cap="none" spc="0" normalizeH="0" baseline="0" noProof="0" dirty="0">
              <a:ln>
                <a:noFill/>
              </a:ln>
              <a:solidFill>
                <a:sysClr val="windowText" lastClr="000000"/>
              </a:solidFill>
              <a:effectLst/>
              <a:uLnTx/>
              <a:uFillTx/>
              <a:latin typeface="メイリオ" pitchFamily="50" charset="-128"/>
              <a:ea typeface="メイリオ" pitchFamily="50" charset="-128"/>
              <a:cs typeface="+mn-cs"/>
            </a:endParaRPr>
          </a:p>
        </p:txBody>
      </p:sp>
      <p:cxnSp>
        <p:nvCxnSpPr>
          <p:cNvPr id="11" name="直線コネクタ 10"/>
          <p:cNvCxnSpPr/>
          <p:nvPr/>
        </p:nvCxnSpPr>
        <p:spPr>
          <a:xfrm>
            <a:off x="100966" y="685953"/>
            <a:ext cx="11990070" cy="0"/>
          </a:xfrm>
          <a:prstGeom prst="line">
            <a:avLst/>
          </a:prstGeom>
          <a:noFill/>
          <a:ln w="6350" cap="flat" cmpd="sng" algn="ctr">
            <a:solidFill>
              <a:srgbClr val="002050"/>
            </a:solidFill>
            <a:prstDash val="solid"/>
            <a:miter lim="800000"/>
          </a:ln>
          <a:effectLst/>
        </p:spPr>
      </p:cxnSp>
      <p:sp>
        <p:nvSpPr>
          <p:cNvPr id="12" name="角丸四角形 11"/>
          <p:cNvSpPr/>
          <p:nvPr/>
        </p:nvSpPr>
        <p:spPr>
          <a:xfrm>
            <a:off x="5011348" y="4904712"/>
            <a:ext cx="1101982" cy="1198407"/>
          </a:xfrm>
          <a:prstGeom prst="round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ja-JP" alt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13" name="正方形/長方形 12"/>
          <p:cNvSpPr/>
          <p:nvPr/>
        </p:nvSpPr>
        <p:spPr>
          <a:xfrm>
            <a:off x="4618202" y="5134583"/>
            <a:ext cx="309700" cy="369332"/>
          </a:xfrm>
          <a:prstGeom prst="rect">
            <a:avLst/>
          </a:prstGeom>
          <a:solidFill>
            <a:schemeClr val="bg1"/>
          </a:solidFill>
          <a:ln w="28575">
            <a:solidFill>
              <a:srgbClr val="FF0000"/>
            </a:solidFill>
          </a:ln>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0000"/>
                </a:solidFill>
                <a:effectLst/>
                <a:uLnTx/>
                <a:uFillTx/>
                <a:latin typeface="Segoe UI"/>
                <a:ea typeface="+mn-ea"/>
                <a:cs typeface="+mn-cs"/>
              </a:rPr>
              <a:t>1</a:t>
            </a:r>
            <a:endParaRPr kumimoji="0" lang="ja-JP" altLang="en-US" sz="1800" b="0" i="0" u="none" strike="noStrike" kern="0" cap="none" spc="0" normalizeH="0" baseline="0" noProof="0" dirty="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858488250"/>
      </p:ext>
    </p:extLst>
  </p:cSld>
  <p:clrMapOvr>
    <a:masterClrMapping/>
  </p:clrMapOvr>
</p:sld>
</file>

<file path=ppt/theme/theme1.xml><?xml version="1.0" encoding="utf-8"?>
<a:theme xmlns:a="http://schemas.openxmlformats.org/drawingml/2006/main" name="2_DPE .NET Week Template">
  <a:themeElements>
    <a:clrScheme name=".NET Week">
      <a:dk1>
        <a:srgbClr val="292929"/>
      </a:dk1>
      <a:lt1>
        <a:srgbClr val="FFFFFF"/>
      </a:lt1>
      <a:dk2>
        <a:srgbClr val="535965"/>
      </a:dk2>
      <a:lt2>
        <a:srgbClr val="FFFFFF"/>
      </a:lt2>
      <a:accent1>
        <a:srgbClr val="0075BC"/>
      </a:accent1>
      <a:accent2>
        <a:srgbClr val="8CD06B"/>
      </a:accent2>
      <a:accent3>
        <a:srgbClr val="F89E34"/>
      </a:accent3>
      <a:accent4>
        <a:srgbClr val="68217A"/>
      </a:accent4>
      <a:accent5>
        <a:srgbClr val="CF545B"/>
      </a:accent5>
      <a:accent6>
        <a:srgbClr val="008272"/>
      </a:accent6>
      <a:hlink>
        <a:srgbClr val="68217A"/>
      </a:hlink>
      <a:folHlink>
        <a:srgbClr val="B857D1"/>
      </a:folHlink>
    </a:clrScheme>
    <a:fontScheme name="メイリオ">
      <a:majorFont>
        <a:latin typeface="メイリオ"/>
        <a:ea typeface="メイリオ"/>
        <a:cs typeface=""/>
      </a:majorFont>
      <a:minorFont>
        <a:latin typeface="メイリオ"/>
        <a:ea typeface="メイリオ"/>
        <a:cs typeface=""/>
      </a:minorFont>
    </a:fontScheme>
    <a:fmtScheme name="アングル">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a:gradFill>
              <a:gsLst>
                <a:gs pos="0">
                  <a:srgbClr val="FFFFFF"/>
                </a:gs>
                <a:gs pos="100000">
                  <a:srgbClr val="FFFFFF"/>
                </a:gs>
              </a:gsLst>
              <a:lin ang="5400000" scaled="0"/>
            </a:gradFill>
          </a:defRPr>
        </a:defPPr>
      </a:lstStyle>
      <a:style>
        <a:lnRef idx="1">
          <a:schemeClr val="accent1"/>
        </a:lnRef>
        <a:fillRef idx="3">
          <a:schemeClr val="accent1"/>
        </a:fillRef>
        <a:effectRef idx="2">
          <a:schemeClr val="accent1"/>
        </a:effectRef>
        <a:fontRef idx="minor">
          <a:schemeClr val="lt1"/>
        </a:fontRef>
      </a:style>
    </a:spDef>
    <a:lnDef>
      <a:spPr>
        <a:ln w="57150">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5 Simple.potx" id="{33F7D462-8A86-4D70-A2BD-0B471CACE591}" vid="{4167BBEF-0114-4208-86E8-FC0AB2876BD4}"/>
    </a:ext>
  </a:extLst>
</a:theme>
</file>

<file path=ppt/theme/theme3.xml><?xml version="1.0" encoding="utf-8"?>
<a:theme xmlns:a="http://schemas.openxmlformats.org/drawingml/2006/main" name="4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5 Simple.potx" id="{33F7D462-8A86-4D70-A2BD-0B471CACE591}" vid="{4167BBEF-0114-4208-86E8-FC0AB2876BD4}"/>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MouseCursor" Revision="1" Stencil="System.Storyboarding.Icons" StencilVersion="0.1"/>
</Control>
</file>

<file path=customXml/item10.xml><?xml version="1.0" encoding="utf-8"?>
<Control xmlns="http://schemas.microsoft.com/VisualStudio/2011/storyboarding/control">
  <Id Name="System.Storyboarding.Icons.MouseCursor" Revision="1" Stencil="System.Storyboarding.Icons" StencilVersion="0.1"/>
</Control>
</file>

<file path=customXml/item11.xml><?xml version="1.0" encoding="utf-8"?>
<Control xmlns="http://schemas.microsoft.com/VisualStudio/2011/storyboarding/control">
  <Id Name="System.Storyboarding.Icons.MouseCursor" Revision="1" Stencil="System.Storyboarding.Icons" StencilVersion="0.1"/>
</Control>
</file>

<file path=customXml/item12.xml><?xml version="1.0" encoding="utf-8"?>
<Control xmlns="http://schemas.microsoft.com/VisualStudio/2011/storyboarding/control">
  <Id Name="System.Storyboarding.Icons.MouseCursor" Revision="1" Stencil="System.Storyboarding.Icons" StencilVersion="0.1"/>
</Control>
</file>

<file path=customXml/item13.xml><?xml version="1.0" encoding="utf-8"?>
<Control xmlns="http://schemas.microsoft.com/VisualStudio/2011/storyboarding/control">
  <Id Name="System.Storyboarding.WindowsApps.WindowsAppsTileMedium" Revision="1" Stencil="System.Storyboarding.WindowsApps" StencilVersion="0.1"/>
</Control>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System.Storyboarding.Icons.MouseCursor" Revision="1" Stencil="System.Storyboarding.Icons" StencilVersion="0.1"/>
</Control>
</file>

<file path=customXml/item16.xml><?xml version="1.0" encoding="utf-8"?>
<Control xmlns="http://schemas.microsoft.com/VisualStudio/2011/storyboarding/control">
  <Id Name="System.Storyboarding.Icons.MouseCursor" Revision="1" Stencil="System.Storyboarding.Icons" StencilVersion="0.1"/>
</Control>
</file>

<file path=customXml/item17.xml><?xml version="1.0" encoding="utf-8"?>
<Control xmlns="http://schemas.microsoft.com/VisualStudio/2011/storyboarding/control">
  <Id Name="System.Storyboarding.Icons.MouseCursor" Revision="1" Stencil="System.Storyboarding.Icons" StencilVersion="0.1"/>
</Control>
</file>

<file path=customXml/item18.xml><?xml version="1.0" encoding="utf-8"?>
<Control xmlns="http://schemas.microsoft.com/VisualStudio/2011/storyboarding/control">
  <Id Name="System.Storyboarding.WindowsPhoneIcons.Check" Revision="1" Stencil="System.Storyboarding.WindowsPhoneIcons" StencilVersion="0.1"/>
</Control>
</file>

<file path=customXml/item19.xml><?xml version="1.0" encoding="utf-8"?>
<Control xmlns="http://schemas.microsoft.com/VisualStudio/2011/storyboarding/control">
  <Id Name="System.Storyboarding.Icons.MouseCursor" Revision="1" Stencil="System.Storyboarding.Icons" StencilVersion="0.1"/>
</Control>
</file>

<file path=customXml/item2.xml><?xml version="1.0" encoding="utf-8"?>
<Control xmlns="http://schemas.microsoft.com/VisualStudio/2011/storyboarding/control">
  <Id Name="System.Storyboarding.Icons.MouseCursor" Revision="1" Stencil="System.Storyboarding.Icons" StencilVersion="0.1"/>
</Control>
</file>

<file path=customXml/item20.xml><?xml version="1.0" encoding="utf-8"?>
<Control xmlns="http://schemas.microsoft.com/VisualStudio/2011/storyboarding/control">
  <Id Name="System.Storyboarding.WindowsPhoneIcons.Check" Revision="1" Stencil="System.Storyboarding.WindowsPhoneIcons" StencilVersion="0.1"/>
</Control>
</file>

<file path=customXml/item21.xml><?xml version="1.0" encoding="utf-8"?>
<Control xmlns="http://schemas.microsoft.com/VisualStudio/2011/storyboarding/control">
  <Id Name="System.Storyboarding.Icons.MouseCursor" Revision="1" Stencil="System.Storyboarding.Icons" StencilVersion="0.1"/>
</Control>
</file>

<file path=customXml/item22.xml><?xml version="1.0" encoding="utf-8"?>
<Control xmlns="http://schemas.microsoft.com/VisualStudio/2011/storyboarding/control">
  <Id Name="System.Storyboarding.Icons.MouseCursor" Revision="1" Stencil="System.Storyboarding.Icons" StencilVersion="0.1"/>
</Control>
</file>

<file path=customXml/item23.xml><?xml version="1.0" encoding="utf-8"?>
<Control xmlns="http://schemas.microsoft.com/VisualStudio/2011/storyboarding/control">
  <Id Name="System.Storyboarding.Icons.MouseCursor" Revision="1" Stencil="System.Storyboarding.Icons" StencilVersion="0.1"/>
</Control>
</file>

<file path=customXml/item24.xml><?xml version="1.0" encoding="utf-8"?>
<Control xmlns="http://schemas.microsoft.com/VisualStudio/2011/storyboarding/control">
  <Id Name="System.Storyboarding.Icons.MouseCursor" Revision="1" Stencil="System.Storyboarding.Icons" StencilVersion="0.1"/>
</Control>
</file>

<file path=customXml/item25.xml><?xml version="1.0" encoding="utf-8"?>
<Control xmlns="http://schemas.microsoft.com/VisualStudio/2011/storyboarding/control">
  <Id Name="System.Storyboarding.Icons.MouseCursor" Revision="1" Stencil="System.Storyboarding.Icons" StencilVersion="0.1"/>
</Control>
</file>

<file path=customXml/item26.xml><?xml version="1.0" encoding="utf-8"?>
<Control xmlns="http://schemas.microsoft.com/VisualStudio/2011/storyboarding/control">
  <Id Name="System.Storyboarding.Icons.MouseCursor" Revision="1" Stencil="System.Storyboarding.Icons" StencilVersion="0.1"/>
</Control>
</file>

<file path=customXml/item27.xml><?xml version="1.0" encoding="utf-8"?>
<Control xmlns="http://schemas.microsoft.com/VisualStudio/2011/storyboarding/control">
  <Id Name="System.Storyboarding.Icons.MouseCursor" Revision="1" Stencil="System.Storyboarding.Icons" StencilVersion="0.1"/>
</Control>
</file>

<file path=customXml/item28.xml><?xml version="1.0" encoding="utf-8"?>
<Control xmlns="http://schemas.microsoft.com/VisualStudio/2011/storyboarding/control">
  <Id Name="System.Storyboarding.WindowsApps.WindowsAppsEditBox" Revision="1" Stencil="System.Storyboarding.WindowsApps" StencilVersion="0.1"/>
</Control>
</file>

<file path=customXml/item29.xml><?xml version="1.0" encoding="utf-8"?>
<Control xmlns="http://schemas.microsoft.com/VisualStudio/2011/storyboarding/control">
  <Id Name="System.Storyboarding.Icons.MouseCursor" Revision="1" Stencil="System.Storyboarding.Icons" StencilVersion="0.1"/>
</Control>
</file>

<file path=customXml/item3.xml><?xml version="1.0" encoding="utf-8"?>
<Control xmlns="http://schemas.microsoft.com/VisualStudio/2011/storyboarding/control">
  <Id Name="System.Storyboarding.WindowsApps.WindowsAppsTileMedium" Revision="1" Stencil="System.Storyboarding.WindowsApps" StencilVersion="0.1"/>
</Control>
</file>

<file path=customXml/item30.xml><?xml version="1.0" encoding="utf-8"?>
<Control xmlns="http://schemas.microsoft.com/VisualStudio/2011/storyboarding/control">
  <Id Name="System.Storyboarding.Backgrounds.WindowsPhone" Revision="1" Stencil="System.Storyboarding.Backgrounds" StencilVersion="0.1"/>
</Control>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Control xmlns="http://schemas.microsoft.com/VisualStudio/2011/storyboarding/control">
  <Id Name="System.Storyboarding.Icons.MouseCursor" Revision="1" Stencil="System.Storyboarding.Icons" StencilVersion="0.1"/>
</Control>
</file>

<file path=customXml/item33.xml><?xml version="1.0" encoding="utf-8"?>
<Control xmlns="http://schemas.microsoft.com/VisualStudio/2011/storyboarding/control">
  <Id Name="System.Storyboarding.Icons.MouseCursor" Revision="1" Stencil="System.Storyboarding.Icons" StencilVersion="0.1"/>
</Control>
</file>

<file path=customXml/item34.xml><?xml version="1.0" encoding="utf-8"?>
<Control xmlns="http://schemas.microsoft.com/VisualStudio/2011/storyboarding/control">
  <Id Name="System.Storyboarding.WindowsPhoneIcons.Check" Revision="1" Stencil="System.Storyboarding.WindowsPhoneIcons" StencilVersion="0.1"/>
</Control>
</file>

<file path=customXml/item35.xml><?xml version="1.0" encoding="utf-8"?>
<Control xmlns="http://schemas.microsoft.com/VisualStudio/2011/storyboarding/control">
  <Id Name="System.Storyboarding.Icons.MouseCursor" Revision="1" Stencil="System.Storyboarding.Icons" StencilVersion="0.1"/>
</Control>
</file>

<file path=customXml/item36.xml><?xml version="1.0" encoding="utf-8"?>
<Control xmlns="http://schemas.microsoft.com/VisualStudio/2011/storyboarding/control">
  <Id Name="System.Storyboarding.Icons.MouseCursor" Revision="1" Stencil="System.Storyboarding.Icons" StencilVersion="0.1"/>
</Control>
</file>

<file path=customXml/item37.xml><?xml version="1.0" encoding="utf-8"?>
<Control xmlns="http://schemas.microsoft.com/VisualStudio/2011/storyboarding/control">
  <Id Name="System.Storyboarding.Icons.MouseCursor" Revision="1" Stencil="System.Storyboarding.Icons" StencilVersion="0.1"/>
</Control>
</file>

<file path=customXml/item38.xml><?xml version="1.0" encoding="utf-8"?>
<Control xmlns="http://schemas.microsoft.com/VisualStudio/2011/storyboarding/control">
  <Id Name="System.Storyboarding.Icons.MouseCursor" Revision="1" Stencil="System.Storyboarding.Icons" StencilVersion="0.1"/>
</Control>
</file>

<file path=customXml/item39.xml><?xml version="1.0" encoding="utf-8"?>
<Control xmlns="http://schemas.microsoft.com/VisualStudio/2011/storyboarding/control">
  <Id Name="System.Storyboarding.Icons.MouseCursor" Revision="1" Stencil="System.Storyboarding.Icons" StencilVersion="0.1"/>
</Control>
</file>

<file path=customXml/item4.xml><?xml version="1.0" encoding="utf-8"?>
<Control xmlns="http://schemas.microsoft.com/VisualStudio/2011/storyboarding/control">
  <Id Name="System.Storyboarding.Icons.MouseCursor" Revision="1" Stencil="System.Storyboarding.Icons" StencilVersion="0.1"/>
</Control>
</file>

<file path=customXml/item40.xml><?xml version="1.0" encoding="utf-8"?>
<p:properties xmlns:p="http://schemas.microsoft.com/office/2006/metadata/properties" xmlns:xsi="http://www.w3.org/2001/XMLSchema-instance" xmlns:pc="http://schemas.microsoft.com/office/infopath/2007/PartnerControls">
  <documentManagement/>
</p:properties>
</file>

<file path=customXml/item41.xml><?xml version="1.0" encoding="utf-8"?>
<Control xmlns="http://schemas.microsoft.com/VisualStudio/2011/storyboarding/control">
  <Id Name="System.Storyboarding.Icons.MouseCursor" Revision="1" Stencil="System.Storyboarding.Icons" StencilVersion="0.1"/>
</Control>
</file>

<file path=customXml/item42.xml><?xml version="1.0" encoding="utf-8"?>
<Control xmlns="http://schemas.microsoft.com/VisualStudio/2011/storyboarding/control">
  <Id Name="System.Storyboarding.Icons.User" Revision="1" Stencil="System.Storyboarding.Icons" StencilVersion="0.1"/>
</Control>
</file>

<file path=customXml/item43.xml><?xml version="1.0" encoding="utf-8"?>
<Control xmlns="http://schemas.microsoft.com/VisualStudio/2011/storyboarding/control">
  <Id Name="System.Storyboarding.Icons.MouseCursor" Revision="1" Stencil="System.Storyboarding.Icons" StencilVersion="0.1"/>
</Control>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Control xmlns="http://schemas.microsoft.com/VisualStudio/2011/storyboarding/control">
  <Id Name="System.Storyboarding.Icons.MouseCursor" Revision="1" Stencil="System.Storyboarding.Icons" StencilVersion="0.1"/>
</Control>
</file>

<file path=customXml/item46.xml><?xml version="1.0" encoding="utf-8"?>
<Control xmlns="http://schemas.microsoft.com/VisualStudio/2011/storyboarding/control">
  <Id Name="System.Storyboarding.Icons.MouseCursor" Revision="1" Stencil="System.Storyboarding.Icons" StencilVersion="0.1"/>
</Control>
</file>

<file path=customXml/item47.xml><?xml version="1.0" encoding="utf-8"?>
<Control xmlns="http://schemas.microsoft.com/VisualStudio/2011/storyboarding/control">
  <Id Name="System.Storyboarding.WindowsApps.WindowsAppsEditBox" Revision="1" Stencil="System.Storyboarding.WindowsApps" StencilVersion="0.1"/>
</Control>
</file>

<file path=customXml/item48.xml><?xml version="1.0" encoding="utf-8"?>
<Control xmlns="http://schemas.microsoft.com/VisualStudio/2011/storyboarding/control">
  <Id Name="System.Storyboarding.WindowsPhoneIcons.Check" Revision="1" Stencil="System.Storyboarding.WindowsPhoneIcons" StencilVersion="0.1"/>
</Control>
</file>

<file path=customXml/item49.xml><?xml version="1.0" encoding="utf-8"?>
<Control xmlns="http://schemas.microsoft.com/VisualStudio/2011/storyboarding/control">
  <Id Name="System.Storyboarding.Icons.MouseCursor" Revision="1" Stencil="System.Storyboarding.Icons" StencilVersion="0.1"/>
</Control>
</file>

<file path=customXml/item5.xml><?xml version="1.0" encoding="utf-8"?>
<Control xmlns="http://schemas.microsoft.com/VisualStudio/2011/storyboarding/control">
  <Id Name="System.Storyboarding.Icons.MouseCursor" Revision="1" Stencil="System.Storyboarding.Icons" StencilVersion="0.1"/>
</Control>
</file>

<file path=customXml/item50.xml><?xml version="1.0" encoding="utf-8"?>
<Control xmlns="http://schemas.microsoft.com/VisualStudio/2011/storyboarding/control">
  <Id Name="System.Storyboarding.WindowsPhoneIcons.Check" Revision="1" Stencil="System.Storyboarding.WindowsPhoneIcons" StencilVersion="0.1"/>
</Control>
</file>

<file path=customXml/item6.xml><?xml version="1.0" encoding="utf-8"?>
<Control xmlns="http://schemas.microsoft.com/VisualStudio/2011/storyboarding/control">
  <Id Name="System.Storyboarding.WindowsApps.WindowsAppsEditBox" Revision="1" Stencil="System.Storyboarding.WindowsApps" StencilVersion="0.1"/>
</Control>
</file>

<file path=customXml/item7.xml><?xml version="1.0" encoding="utf-8"?>
<Control xmlns="http://schemas.microsoft.com/VisualStudio/2011/storyboarding/control">
  <Id Name="System.Storyboarding.Icons.MouseCursor" Revision="1" Stencil="System.Storyboarding.Icons" StencilVersion="0.1"/>
</Control>
</file>

<file path=customXml/item8.xml><?xml version="1.0" encoding="utf-8"?>
<Control xmlns="http://schemas.microsoft.com/VisualStudio/2011/storyboarding/control">
  <Id Name="System.Storyboarding.WindowsApps.WindowsAppsTileMedium" Revision="1" Stencil="System.Storyboarding.WindowsApps" StencilVersion="0.1"/>
</Control>
</file>

<file path=customXml/item9.xml><?xml version="1.0" encoding="utf-8"?>
<ct:contentTypeSchema xmlns:ct="http://schemas.microsoft.com/office/2006/metadata/contentType" xmlns:ma="http://schemas.microsoft.com/office/2006/metadata/properties/metaAttributes" ct:_="" ma:_="" ma:contentTypeName="Document" ma:contentTypeID="0x0101009DBC34884FE74F47B0CD6E674955E942" ma:contentTypeVersion="1" ma:contentTypeDescription="Create a new document." ma:contentTypeScope="" ma:versionID="8321d13d7e7956661daee35b7f905d84">
  <xsd:schema xmlns:xsd="http://www.w3.org/2001/XMLSchema" xmlns:xs="http://www.w3.org/2001/XMLSchema" xmlns:p="http://schemas.microsoft.com/office/2006/metadata/properties" xmlns:ns3="8fdf4f57-4165-47be-9ff9-463b2b7c4240" targetNamespace="http://schemas.microsoft.com/office/2006/metadata/properties" ma:root="true" ma:fieldsID="af1a1e73448f572b41036ba2c3c2a4eb" ns3:_="">
    <xsd:import namespace="8fdf4f57-4165-47be-9ff9-463b2b7c424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df4f57-4165-47be-9ff9-463b2b7c42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A79AB7-0696-4CD0-8CE8-F165BABB2F21}">
  <ds:schemaRefs>
    <ds:schemaRef ds:uri="http://schemas.microsoft.com/VisualStudio/2011/storyboarding/control"/>
  </ds:schemaRefs>
</ds:datastoreItem>
</file>

<file path=customXml/itemProps10.xml><?xml version="1.0" encoding="utf-8"?>
<ds:datastoreItem xmlns:ds="http://schemas.openxmlformats.org/officeDocument/2006/customXml" ds:itemID="{FA854F57-8FAE-4E99-BDB0-E95B3C4FC1EA}">
  <ds:schemaRefs>
    <ds:schemaRef ds:uri="http://schemas.microsoft.com/VisualStudio/2011/storyboarding/control"/>
  </ds:schemaRefs>
</ds:datastoreItem>
</file>

<file path=customXml/itemProps11.xml><?xml version="1.0" encoding="utf-8"?>
<ds:datastoreItem xmlns:ds="http://schemas.openxmlformats.org/officeDocument/2006/customXml" ds:itemID="{2464CE0E-07AA-40CB-865E-74A08DE2546E}">
  <ds:schemaRefs>
    <ds:schemaRef ds:uri="http://schemas.microsoft.com/VisualStudio/2011/storyboarding/control"/>
  </ds:schemaRefs>
</ds:datastoreItem>
</file>

<file path=customXml/itemProps12.xml><?xml version="1.0" encoding="utf-8"?>
<ds:datastoreItem xmlns:ds="http://schemas.openxmlformats.org/officeDocument/2006/customXml" ds:itemID="{CA799992-954C-4C3A-A686-8275E58AB74D}">
  <ds:schemaRefs>
    <ds:schemaRef ds:uri="http://schemas.microsoft.com/VisualStudio/2011/storyboarding/control"/>
  </ds:schemaRefs>
</ds:datastoreItem>
</file>

<file path=customXml/itemProps13.xml><?xml version="1.0" encoding="utf-8"?>
<ds:datastoreItem xmlns:ds="http://schemas.openxmlformats.org/officeDocument/2006/customXml" ds:itemID="{F12DC2CD-E77A-4109-AB38-F128F554B6F9}">
  <ds:schemaRefs>
    <ds:schemaRef ds:uri="http://schemas.microsoft.com/VisualStudio/2011/storyboarding/control"/>
  </ds:schemaRefs>
</ds:datastoreItem>
</file>

<file path=customXml/itemProps14.xml><?xml version="1.0" encoding="utf-8"?>
<ds:datastoreItem xmlns:ds="http://schemas.openxmlformats.org/officeDocument/2006/customXml" ds:itemID="{637AC55B-0114-4A4C-ACC1-3E35A62A65D5}">
  <ds:schemaRefs>
    <ds:schemaRef ds:uri="http://schemas.microsoft.com/sharepoint/v3/contenttype/forms"/>
  </ds:schemaRefs>
</ds:datastoreItem>
</file>

<file path=customXml/itemProps15.xml><?xml version="1.0" encoding="utf-8"?>
<ds:datastoreItem xmlns:ds="http://schemas.openxmlformats.org/officeDocument/2006/customXml" ds:itemID="{D8312F99-69F6-44BB-BEE3-82A554E1E133}">
  <ds:schemaRefs>
    <ds:schemaRef ds:uri="http://schemas.microsoft.com/VisualStudio/2011/storyboarding/control"/>
  </ds:schemaRefs>
</ds:datastoreItem>
</file>

<file path=customXml/itemProps16.xml><?xml version="1.0" encoding="utf-8"?>
<ds:datastoreItem xmlns:ds="http://schemas.openxmlformats.org/officeDocument/2006/customXml" ds:itemID="{E57B2505-4C99-4AD1-86A0-5CADFE8A8A70}">
  <ds:schemaRefs>
    <ds:schemaRef ds:uri="http://schemas.microsoft.com/VisualStudio/2011/storyboarding/control"/>
  </ds:schemaRefs>
</ds:datastoreItem>
</file>

<file path=customXml/itemProps17.xml><?xml version="1.0" encoding="utf-8"?>
<ds:datastoreItem xmlns:ds="http://schemas.openxmlformats.org/officeDocument/2006/customXml" ds:itemID="{71FB7796-001B-4561-B4E6-78DA00BD57C4}">
  <ds:schemaRefs>
    <ds:schemaRef ds:uri="http://schemas.microsoft.com/VisualStudio/2011/storyboarding/control"/>
  </ds:schemaRefs>
</ds:datastoreItem>
</file>

<file path=customXml/itemProps18.xml><?xml version="1.0" encoding="utf-8"?>
<ds:datastoreItem xmlns:ds="http://schemas.openxmlformats.org/officeDocument/2006/customXml" ds:itemID="{F957BD7B-08E5-4598-98F0-D0C25D75BF56}">
  <ds:schemaRefs>
    <ds:schemaRef ds:uri="http://schemas.microsoft.com/VisualStudio/2011/storyboarding/control"/>
  </ds:schemaRefs>
</ds:datastoreItem>
</file>

<file path=customXml/itemProps19.xml><?xml version="1.0" encoding="utf-8"?>
<ds:datastoreItem xmlns:ds="http://schemas.openxmlformats.org/officeDocument/2006/customXml" ds:itemID="{85DA892E-EA53-45A7-A37D-9142A31ADC5D}">
  <ds:schemaRefs>
    <ds:schemaRef ds:uri="http://schemas.microsoft.com/VisualStudio/2011/storyboarding/control"/>
  </ds:schemaRefs>
</ds:datastoreItem>
</file>

<file path=customXml/itemProps2.xml><?xml version="1.0" encoding="utf-8"?>
<ds:datastoreItem xmlns:ds="http://schemas.openxmlformats.org/officeDocument/2006/customXml" ds:itemID="{6C057BCE-825C-4C81-856B-7B0B69EB3EB9}">
  <ds:schemaRefs>
    <ds:schemaRef ds:uri="http://schemas.microsoft.com/VisualStudio/2011/storyboarding/control"/>
  </ds:schemaRefs>
</ds:datastoreItem>
</file>

<file path=customXml/itemProps20.xml><?xml version="1.0" encoding="utf-8"?>
<ds:datastoreItem xmlns:ds="http://schemas.openxmlformats.org/officeDocument/2006/customXml" ds:itemID="{BCABE792-B166-445C-82C1-E0E684715B82}">
  <ds:schemaRefs>
    <ds:schemaRef ds:uri="http://schemas.microsoft.com/VisualStudio/2011/storyboarding/control"/>
  </ds:schemaRefs>
</ds:datastoreItem>
</file>

<file path=customXml/itemProps21.xml><?xml version="1.0" encoding="utf-8"?>
<ds:datastoreItem xmlns:ds="http://schemas.openxmlformats.org/officeDocument/2006/customXml" ds:itemID="{DFFA652B-1ACA-4D39-A9EA-0386FC715B53}">
  <ds:schemaRefs>
    <ds:schemaRef ds:uri="http://schemas.microsoft.com/VisualStudio/2011/storyboarding/control"/>
  </ds:schemaRefs>
</ds:datastoreItem>
</file>

<file path=customXml/itemProps22.xml><?xml version="1.0" encoding="utf-8"?>
<ds:datastoreItem xmlns:ds="http://schemas.openxmlformats.org/officeDocument/2006/customXml" ds:itemID="{7A770936-C0FC-402A-947A-B0DA0F84FDAB}">
  <ds:schemaRefs>
    <ds:schemaRef ds:uri="http://schemas.microsoft.com/VisualStudio/2011/storyboarding/control"/>
  </ds:schemaRefs>
</ds:datastoreItem>
</file>

<file path=customXml/itemProps23.xml><?xml version="1.0" encoding="utf-8"?>
<ds:datastoreItem xmlns:ds="http://schemas.openxmlformats.org/officeDocument/2006/customXml" ds:itemID="{5173F23B-8EF8-4352-A0B1-B6538D6A4472}">
  <ds:schemaRefs>
    <ds:schemaRef ds:uri="http://schemas.microsoft.com/VisualStudio/2011/storyboarding/control"/>
  </ds:schemaRefs>
</ds:datastoreItem>
</file>

<file path=customXml/itemProps24.xml><?xml version="1.0" encoding="utf-8"?>
<ds:datastoreItem xmlns:ds="http://schemas.openxmlformats.org/officeDocument/2006/customXml" ds:itemID="{B28F4EB1-F7B9-4BF2-B437-6287EDF1FB98}">
  <ds:schemaRefs>
    <ds:schemaRef ds:uri="http://schemas.microsoft.com/VisualStudio/2011/storyboarding/control"/>
  </ds:schemaRefs>
</ds:datastoreItem>
</file>

<file path=customXml/itemProps25.xml><?xml version="1.0" encoding="utf-8"?>
<ds:datastoreItem xmlns:ds="http://schemas.openxmlformats.org/officeDocument/2006/customXml" ds:itemID="{3781BB33-5ABB-4E2E-BD3F-5A10A611D535}">
  <ds:schemaRefs>
    <ds:schemaRef ds:uri="http://schemas.microsoft.com/VisualStudio/2011/storyboarding/control"/>
  </ds:schemaRefs>
</ds:datastoreItem>
</file>

<file path=customXml/itemProps26.xml><?xml version="1.0" encoding="utf-8"?>
<ds:datastoreItem xmlns:ds="http://schemas.openxmlformats.org/officeDocument/2006/customXml" ds:itemID="{84AE09F6-3A94-4029-82B1-93FDD34869B0}">
  <ds:schemaRefs>
    <ds:schemaRef ds:uri="http://schemas.microsoft.com/VisualStudio/2011/storyboarding/control"/>
  </ds:schemaRefs>
</ds:datastoreItem>
</file>

<file path=customXml/itemProps27.xml><?xml version="1.0" encoding="utf-8"?>
<ds:datastoreItem xmlns:ds="http://schemas.openxmlformats.org/officeDocument/2006/customXml" ds:itemID="{1F22D3DB-065A-471F-9463-B61D0A2742D7}">
  <ds:schemaRefs>
    <ds:schemaRef ds:uri="http://schemas.microsoft.com/VisualStudio/2011/storyboarding/control"/>
  </ds:schemaRefs>
</ds:datastoreItem>
</file>

<file path=customXml/itemProps28.xml><?xml version="1.0" encoding="utf-8"?>
<ds:datastoreItem xmlns:ds="http://schemas.openxmlformats.org/officeDocument/2006/customXml" ds:itemID="{2510C70D-1055-4A72-BB34-B2249AC1451A}">
  <ds:schemaRefs>
    <ds:schemaRef ds:uri="http://schemas.microsoft.com/VisualStudio/2011/storyboarding/control"/>
  </ds:schemaRefs>
</ds:datastoreItem>
</file>

<file path=customXml/itemProps29.xml><?xml version="1.0" encoding="utf-8"?>
<ds:datastoreItem xmlns:ds="http://schemas.openxmlformats.org/officeDocument/2006/customXml" ds:itemID="{5BB06172-FAFE-4CF1-B716-1D85DB7F2257}">
  <ds:schemaRefs>
    <ds:schemaRef ds:uri="http://schemas.microsoft.com/VisualStudio/2011/storyboarding/control"/>
  </ds:schemaRefs>
</ds:datastoreItem>
</file>

<file path=customXml/itemProps3.xml><?xml version="1.0" encoding="utf-8"?>
<ds:datastoreItem xmlns:ds="http://schemas.openxmlformats.org/officeDocument/2006/customXml" ds:itemID="{25F49D7C-C344-422C-8C50-C3D7A8DCB619}">
  <ds:schemaRefs>
    <ds:schemaRef ds:uri="http://schemas.microsoft.com/VisualStudio/2011/storyboarding/control"/>
  </ds:schemaRefs>
</ds:datastoreItem>
</file>

<file path=customXml/itemProps30.xml><?xml version="1.0" encoding="utf-8"?>
<ds:datastoreItem xmlns:ds="http://schemas.openxmlformats.org/officeDocument/2006/customXml" ds:itemID="{373E63E8-EE37-48C4-89EE-98325E8DCC10}">
  <ds:schemaRefs>
    <ds:schemaRef ds:uri="http://schemas.microsoft.com/VisualStudio/2011/storyboarding/control"/>
  </ds:schemaRefs>
</ds:datastoreItem>
</file>

<file path=customXml/itemProps31.xml><?xml version="1.0" encoding="utf-8"?>
<ds:datastoreItem xmlns:ds="http://schemas.openxmlformats.org/officeDocument/2006/customXml" ds:itemID="{25162695-4850-4AF5-B5DB-F5CBF6A357B3}">
  <ds:schemaRefs>
    <ds:schemaRef ds:uri="http://schemas.microsoft.com/sharepoint/v3/contenttype/forms"/>
  </ds:schemaRefs>
</ds:datastoreItem>
</file>

<file path=customXml/itemProps32.xml><?xml version="1.0" encoding="utf-8"?>
<ds:datastoreItem xmlns:ds="http://schemas.openxmlformats.org/officeDocument/2006/customXml" ds:itemID="{80FDA63C-D35F-421B-BA53-83F2EDFB2207}">
  <ds:schemaRefs>
    <ds:schemaRef ds:uri="http://schemas.microsoft.com/VisualStudio/2011/storyboarding/control"/>
  </ds:schemaRefs>
</ds:datastoreItem>
</file>

<file path=customXml/itemProps33.xml><?xml version="1.0" encoding="utf-8"?>
<ds:datastoreItem xmlns:ds="http://schemas.openxmlformats.org/officeDocument/2006/customXml" ds:itemID="{27D84129-DA15-413B-AF3A-75DCD2A8F7B2}">
  <ds:schemaRefs>
    <ds:schemaRef ds:uri="http://schemas.microsoft.com/VisualStudio/2011/storyboarding/control"/>
  </ds:schemaRefs>
</ds:datastoreItem>
</file>

<file path=customXml/itemProps34.xml><?xml version="1.0" encoding="utf-8"?>
<ds:datastoreItem xmlns:ds="http://schemas.openxmlformats.org/officeDocument/2006/customXml" ds:itemID="{F1069B06-CDE9-47BC-8918-CA54D02A6DCB}">
  <ds:schemaRefs>
    <ds:schemaRef ds:uri="http://schemas.microsoft.com/VisualStudio/2011/storyboarding/control"/>
  </ds:schemaRefs>
</ds:datastoreItem>
</file>

<file path=customXml/itemProps35.xml><?xml version="1.0" encoding="utf-8"?>
<ds:datastoreItem xmlns:ds="http://schemas.openxmlformats.org/officeDocument/2006/customXml" ds:itemID="{FE8DDB3D-00B6-436F-B75A-F640F973DE0E}">
  <ds:schemaRefs>
    <ds:schemaRef ds:uri="http://schemas.microsoft.com/VisualStudio/2011/storyboarding/control"/>
  </ds:schemaRefs>
</ds:datastoreItem>
</file>

<file path=customXml/itemProps36.xml><?xml version="1.0" encoding="utf-8"?>
<ds:datastoreItem xmlns:ds="http://schemas.openxmlformats.org/officeDocument/2006/customXml" ds:itemID="{E9D854CF-53A2-4ECD-9B80-2CCD21635EEE}">
  <ds:schemaRefs>
    <ds:schemaRef ds:uri="http://schemas.microsoft.com/VisualStudio/2011/storyboarding/control"/>
  </ds:schemaRefs>
</ds:datastoreItem>
</file>

<file path=customXml/itemProps37.xml><?xml version="1.0" encoding="utf-8"?>
<ds:datastoreItem xmlns:ds="http://schemas.openxmlformats.org/officeDocument/2006/customXml" ds:itemID="{0930D8B2-C651-4EEF-8458-B2CF7B18FF94}">
  <ds:schemaRefs>
    <ds:schemaRef ds:uri="http://schemas.microsoft.com/VisualStudio/2011/storyboarding/control"/>
  </ds:schemaRefs>
</ds:datastoreItem>
</file>

<file path=customXml/itemProps38.xml><?xml version="1.0" encoding="utf-8"?>
<ds:datastoreItem xmlns:ds="http://schemas.openxmlformats.org/officeDocument/2006/customXml" ds:itemID="{BB7DE7BA-930A-4F44-9BDC-845FC897EE52}">
  <ds:schemaRefs>
    <ds:schemaRef ds:uri="http://schemas.microsoft.com/VisualStudio/2011/storyboarding/control"/>
  </ds:schemaRefs>
</ds:datastoreItem>
</file>

<file path=customXml/itemProps39.xml><?xml version="1.0" encoding="utf-8"?>
<ds:datastoreItem xmlns:ds="http://schemas.openxmlformats.org/officeDocument/2006/customXml" ds:itemID="{870E2996-A996-4035-90E1-FBE4E4081D0F}">
  <ds:schemaRefs>
    <ds:schemaRef ds:uri="http://schemas.microsoft.com/VisualStudio/2011/storyboarding/control"/>
  </ds:schemaRefs>
</ds:datastoreItem>
</file>

<file path=customXml/itemProps4.xml><?xml version="1.0" encoding="utf-8"?>
<ds:datastoreItem xmlns:ds="http://schemas.openxmlformats.org/officeDocument/2006/customXml" ds:itemID="{1B61EA9C-411F-403C-9155-21FF77678088}">
  <ds:schemaRefs>
    <ds:schemaRef ds:uri="http://schemas.microsoft.com/VisualStudio/2011/storyboarding/control"/>
  </ds:schemaRefs>
</ds:datastoreItem>
</file>

<file path=customXml/itemProps40.xml><?xml version="1.0" encoding="utf-8"?>
<ds:datastoreItem xmlns:ds="http://schemas.openxmlformats.org/officeDocument/2006/customXml" ds:itemID="{C388F5EB-8FAC-40A2-AF91-6DEB6A4E0D92}">
  <ds:schemaRefs>
    <ds:schemaRef ds:uri="http://schemas.microsoft.com/office/2006/metadata/properties"/>
    <ds:schemaRef ds:uri="http://purl.org/dc/elements/1.1/"/>
    <ds:schemaRef ds:uri="8fdf4f57-4165-47be-9ff9-463b2b7c4240"/>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41.xml><?xml version="1.0" encoding="utf-8"?>
<ds:datastoreItem xmlns:ds="http://schemas.openxmlformats.org/officeDocument/2006/customXml" ds:itemID="{8BF07E36-B466-4C12-9F3A-52FB0AC9BB4B}">
  <ds:schemaRefs>
    <ds:schemaRef ds:uri="http://schemas.microsoft.com/VisualStudio/2011/storyboarding/control"/>
  </ds:schemaRefs>
</ds:datastoreItem>
</file>

<file path=customXml/itemProps42.xml><?xml version="1.0" encoding="utf-8"?>
<ds:datastoreItem xmlns:ds="http://schemas.openxmlformats.org/officeDocument/2006/customXml" ds:itemID="{AB09006D-D5B5-4335-841E-3398DF549EC6}">
  <ds:schemaRefs>
    <ds:schemaRef ds:uri="http://schemas.microsoft.com/VisualStudio/2011/storyboarding/control"/>
  </ds:schemaRefs>
</ds:datastoreItem>
</file>

<file path=customXml/itemProps43.xml><?xml version="1.0" encoding="utf-8"?>
<ds:datastoreItem xmlns:ds="http://schemas.openxmlformats.org/officeDocument/2006/customXml" ds:itemID="{5049A738-4791-4747-B0FE-7AA2903072BF}">
  <ds:schemaRefs>
    <ds:schemaRef ds:uri="http://schemas.microsoft.com/VisualStudio/2011/storyboarding/control"/>
  </ds:schemaRefs>
</ds:datastoreItem>
</file>

<file path=customXml/itemProps44.xml><?xml version="1.0" encoding="utf-8"?>
<ds:datastoreItem xmlns:ds="http://schemas.openxmlformats.org/officeDocument/2006/customXml" ds:itemID="{2622FF8D-4D63-4009-8828-079172110E94}">
  <ds:schemaRefs>
    <ds:schemaRef ds:uri="http://schemas.microsoft.com/sharepoint/v3/contenttype/forms"/>
  </ds:schemaRefs>
</ds:datastoreItem>
</file>

<file path=customXml/itemProps45.xml><?xml version="1.0" encoding="utf-8"?>
<ds:datastoreItem xmlns:ds="http://schemas.openxmlformats.org/officeDocument/2006/customXml" ds:itemID="{0823F7D1-4506-4385-9DA3-F9F138CDBAFF}">
  <ds:schemaRefs>
    <ds:schemaRef ds:uri="http://schemas.microsoft.com/VisualStudio/2011/storyboarding/control"/>
  </ds:schemaRefs>
</ds:datastoreItem>
</file>

<file path=customXml/itemProps46.xml><?xml version="1.0" encoding="utf-8"?>
<ds:datastoreItem xmlns:ds="http://schemas.openxmlformats.org/officeDocument/2006/customXml" ds:itemID="{B1DE3D45-7E5A-4C80-B539-7E5D16E0AA1A}">
  <ds:schemaRefs>
    <ds:schemaRef ds:uri="http://schemas.microsoft.com/VisualStudio/2011/storyboarding/control"/>
  </ds:schemaRefs>
</ds:datastoreItem>
</file>

<file path=customXml/itemProps47.xml><?xml version="1.0" encoding="utf-8"?>
<ds:datastoreItem xmlns:ds="http://schemas.openxmlformats.org/officeDocument/2006/customXml" ds:itemID="{1D0EC9C0-875E-4B09-8C59-8AB4BCED17E1}">
  <ds:schemaRefs>
    <ds:schemaRef ds:uri="http://schemas.microsoft.com/VisualStudio/2011/storyboarding/control"/>
  </ds:schemaRefs>
</ds:datastoreItem>
</file>

<file path=customXml/itemProps48.xml><?xml version="1.0" encoding="utf-8"?>
<ds:datastoreItem xmlns:ds="http://schemas.openxmlformats.org/officeDocument/2006/customXml" ds:itemID="{AB950204-71F5-4A6A-914C-DC609DBE2E69}">
  <ds:schemaRefs>
    <ds:schemaRef ds:uri="http://schemas.microsoft.com/VisualStudio/2011/storyboarding/control"/>
  </ds:schemaRefs>
</ds:datastoreItem>
</file>

<file path=customXml/itemProps49.xml><?xml version="1.0" encoding="utf-8"?>
<ds:datastoreItem xmlns:ds="http://schemas.openxmlformats.org/officeDocument/2006/customXml" ds:itemID="{018C2D78-24A8-46EA-A130-07FD23E2422A}">
  <ds:schemaRefs>
    <ds:schemaRef ds:uri="http://schemas.microsoft.com/VisualStudio/2011/storyboarding/control"/>
  </ds:schemaRefs>
</ds:datastoreItem>
</file>

<file path=customXml/itemProps5.xml><?xml version="1.0" encoding="utf-8"?>
<ds:datastoreItem xmlns:ds="http://schemas.openxmlformats.org/officeDocument/2006/customXml" ds:itemID="{661A55AD-A88E-4DCA-AF29-FA3FE787D44E}">
  <ds:schemaRefs>
    <ds:schemaRef ds:uri="http://schemas.microsoft.com/VisualStudio/2011/storyboarding/control"/>
  </ds:schemaRefs>
</ds:datastoreItem>
</file>

<file path=customXml/itemProps50.xml><?xml version="1.0" encoding="utf-8"?>
<ds:datastoreItem xmlns:ds="http://schemas.openxmlformats.org/officeDocument/2006/customXml" ds:itemID="{10BF6CEA-BB72-4140-832B-66881E636B3D}">
  <ds:schemaRefs>
    <ds:schemaRef ds:uri="http://schemas.microsoft.com/VisualStudio/2011/storyboarding/control"/>
  </ds:schemaRefs>
</ds:datastoreItem>
</file>

<file path=customXml/itemProps6.xml><?xml version="1.0" encoding="utf-8"?>
<ds:datastoreItem xmlns:ds="http://schemas.openxmlformats.org/officeDocument/2006/customXml" ds:itemID="{67D3D18E-4F0E-4546-9D02-242FD89CD781}">
  <ds:schemaRefs>
    <ds:schemaRef ds:uri="http://schemas.microsoft.com/VisualStudio/2011/storyboarding/control"/>
  </ds:schemaRefs>
</ds:datastoreItem>
</file>

<file path=customXml/itemProps7.xml><?xml version="1.0" encoding="utf-8"?>
<ds:datastoreItem xmlns:ds="http://schemas.openxmlformats.org/officeDocument/2006/customXml" ds:itemID="{65B15C0F-4C48-4FBE-ACAA-370ABE610F45}">
  <ds:schemaRefs>
    <ds:schemaRef ds:uri="http://schemas.microsoft.com/VisualStudio/2011/storyboarding/control"/>
  </ds:schemaRefs>
</ds:datastoreItem>
</file>

<file path=customXml/itemProps8.xml><?xml version="1.0" encoding="utf-8"?>
<ds:datastoreItem xmlns:ds="http://schemas.openxmlformats.org/officeDocument/2006/customXml" ds:itemID="{DC7EE1B5-4A8B-4130-966A-6327E40FFFB4}">
  <ds:schemaRefs>
    <ds:schemaRef ds:uri="http://schemas.microsoft.com/VisualStudio/2011/storyboarding/control"/>
  </ds:schemaRefs>
</ds:datastoreItem>
</file>

<file path=customXml/itemProps9.xml><?xml version="1.0" encoding="utf-8"?>
<ds:datastoreItem xmlns:ds="http://schemas.openxmlformats.org/officeDocument/2006/customXml" ds:itemID="{A1A9FAFF-DB9F-4C8A-A4F5-481313F37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df4f57-4165-47be-9ff9-463b2b7c42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11738</TotalTime>
  <Words>1838</Words>
  <Application>Microsoft Office PowerPoint</Application>
  <PresentationFormat>ワイド画面</PresentationFormat>
  <Paragraphs>324</Paragraphs>
  <Slides>35</Slides>
  <Notes>32</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35</vt:i4>
      </vt:variant>
    </vt:vector>
  </HeadingPairs>
  <TitlesOfParts>
    <vt:vector size="49" baseType="lpstr">
      <vt:lpstr>Avenir LT Pro 45 Book</vt:lpstr>
      <vt:lpstr>ＭＳ Ｐゴシック</vt:lpstr>
      <vt:lpstr>メイリオ</vt:lpstr>
      <vt:lpstr>Arial</vt:lpstr>
      <vt:lpstr>Calibri</vt:lpstr>
      <vt:lpstr>Calibri Light</vt:lpstr>
      <vt:lpstr>Segoe UI</vt:lpstr>
      <vt:lpstr>Segoe UI Light</vt:lpstr>
      <vt:lpstr>Segoe UI Symbol</vt:lpstr>
      <vt:lpstr>Wingdings</vt:lpstr>
      <vt:lpstr>2_DPE .NET Week Template</vt:lpstr>
      <vt:lpstr>1_Office テーマ</vt:lpstr>
      <vt:lpstr>4_Office テーマ</vt:lpstr>
      <vt:lpstr>Azure Medium</vt:lpstr>
      <vt:lpstr>Cognitive Services 入門！</vt:lpstr>
      <vt:lpstr>Microsoft Cognitive Services  体験編 - Emotion API の体験 - Computer Vision API の体験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Microsoft Cognitive Services  利用編 - Emotion API の作成 - Emotion API キーの確認 - サンプルアプリケーションの作成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Yoshiyuki Taniguchi (Business Guest)</dc:creator>
  <cp:lastModifiedBy>Saki Homma</cp:lastModifiedBy>
  <cp:revision>645</cp:revision>
  <dcterms:created xsi:type="dcterms:W3CDTF">2013-10-14T12:38:26Z</dcterms:created>
  <dcterms:modified xsi:type="dcterms:W3CDTF">2017-05-24T09:10:33Z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IsMyDocuments">
    <vt:bool>true</vt:bool>
  </property>
  <property fmtid="{D5CDD505-2E9C-101B-9397-08002B2CF9AE}" pid="4" name="ContentTypeId">
    <vt:lpwstr>0x0101009DBC34884FE74F47B0CD6E674955E942</vt:lpwstr>
  </property>
  <property fmtid="{D5CDD505-2E9C-101B-9397-08002B2CF9AE}" pid="5" name="DocVizMetadataToken">
    <vt:lpwstr>600x633x1</vt:lpwstr>
  </property>
</Properties>
</file>